
<file path=[Content_Types].xml><?xml version="1.0" encoding="utf-8"?>
<Types xmlns="http://schemas.openxmlformats.org/package/2006/content-types">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diagrams/quickStyle7.xml" ContentType="application/vnd.openxmlformats-officedocument.drawingml.diagramStyl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Default Extension="png" ContentType="image/png"/>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diagrams/layout6.xml" ContentType="application/vnd.openxmlformats-officedocument.drawingml.diagramLayout+xml"/>
  <Override PartName="/ppt/notesSlides/notesSlide15.xml" ContentType="application/vnd.openxmlformats-officedocument.presentationml.notesSlide+xml"/>
  <Override PartName="/ppt/diagrams/data9.xml" ContentType="application/vnd.openxmlformats-officedocument.drawingml.diagramData+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notesSlides/notesSlide9.xml" ContentType="application/vnd.openxmlformats-officedocument.presentationml.notesSlide+xml"/>
  <Override PartName="/ppt/diagrams/data4.xml" ContentType="application/vnd.openxmlformats-officedocument.drawingml.diagramData+xml"/>
  <Override PartName="/ppt/diagrams/drawing9.xml" ContentType="application/vnd.ms-office.drawingml.diagramDrawing+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13" r:id="rId2"/>
  </p:sldMasterIdLst>
  <p:notesMasterIdLst>
    <p:notesMasterId r:id="rId27"/>
  </p:notesMasterIdLst>
  <p:handoutMasterIdLst>
    <p:handoutMasterId r:id="rId28"/>
  </p:handoutMasterIdLst>
  <p:sldIdLst>
    <p:sldId id="374" r:id="rId3"/>
    <p:sldId id="381" r:id="rId4"/>
    <p:sldId id="386" r:id="rId5"/>
    <p:sldId id="382" r:id="rId6"/>
    <p:sldId id="449" r:id="rId7"/>
    <p:sldId id="414" r:id="rId8"/>
    <p:sldId id="447" r:id="rId9"/>
    <p:sldId id="405" r:id="rId10"/>
    <p:sldId id="403" r:id="rId11"/>
    <p:sldId id="413" r:id="rId12"/>
    <p:sldId id="406" r:id="rId13"/>
    <p:sldId id="440" r:id="rId14"/>
    <p:sldId id="427" r:id="rId15"/>
    <p:sldId id="441" r:id="rId16"/>
    <p:sldId id="390" r:id="rId17"/>
    <p:sldId id="431" r:id="rId18"/>
    <p:sldId id="432" r:id="rId19"/>
    <p:sldId id="442" r:id="rId20"/>
    <p:sldId id="388" r:id="rId21"/>
    <p:sldId id="426" r:id="rId22"/>
    <p:sldId id="422" r:id="rId23"/>
    <p:sldId id="443" r:id="rId24"/>
    <p:sldId id="451" r:id="rId25"/>
    <p:sldId id="385" r:id="rId26"/>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44CAD8"/>
    <a:srgbClr val="3366FF"/>
    <a:srgbClr val="FF66FF"/>
    <a:srgbClr val="CC99FF"/>
    <a:srgbClr val="339933"/>
    <a:srgbClr val="006600"/>
    <a:srgbClr val="3333CC"/>
    <a:srgbClr val="00CC00"/>
    <a:srgbClr val="3366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3382" autoAdjust="0"/>
    <p:restoredTop sz="87621" autoAdjust="0"/>
  </p:normalViewPr>
  <p:slideViewPr>
    <p:cSldViewPr>
      <p:cViewPr varScale="1">
        <p:scale>
          <a:sx n="75" d="100"/>
          <a:sy n="75" d="100"/>
        </p:scale>
        <p:origin x="-11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2102" y="-101"/>
      </p:cViewPr>
      <p:guideLst>
        <p:guide orient="horz" pos="3126"/>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128.5.71.246\&#20132;&#25563;&#26283;&#23384;&#21312;\&#36939;&#36664;&#35215;&#21123;&#31185;\&#20553;&#21746;\c-bike.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TW"/>
  <c:clrMapOvr bg1="lt1" tx1="dk1" bg2="lt2" tx2="dk2" accent1="accent1" accent2="accent2" accent3="accent3" accent4="accent4" accent5="accent5" accent6="accent6" hlink="hlink" folHlink="folHlink"/>
  <c:chart>
    <c:title>
      <c:layout>
        <c:manualLayout>
          <c:xMode val="edge"/>
          <c:yMode val="edge"/>
          <c:x val="0.30989745149820491"/>
          <c:y val="2.9394882050142578E-2"/>
        </c:manualLayout>
      </c:layout>
    </c:title>
    <c:plotArea>
      <c:layout/>
      <c:barChart>
        <c:barDir val="col"/>
        <c:grouping val="clustered"/>
        <c:ser>
          <c:idx val="0"/>
          <c:order val="0"/>
          <c:tx>
            <c:strRef>
              <c:f>'[c-bike.xlsx]工作表1'!$C$4</c:f>
              <c:strCache>
                <c:ptCount val="1"/>
                <c:pt idx="0">
                  <c:v>Rentals/month</c:v>
                </c:pt>
              </c:strCache>
            </c:strRef>
          </c:tx>
          <c:dLbls>
            <c:showVal val="1"/>
          </c:dLbls>
          <c:cat>
            <c:numRef>
              <c:f>'[c-bike.xlsx]工作表1'!$D$3:$H$3</c:f>
              <c:numCache>
                <c:formatCode>General</c:formatCode>
                <c:ptCount val="5"/>
                <c:pt idx="0">
                  <c:v>2009</c:v>
                </c:pt>
                <c:pt idx="1">
                  <c:v>2010</c:v>
                </c:pt>
                <c:pt idx="2">
                  <c:v>2011</c:v>
                </c:pt>
                <c:pt idx="3">
                  <c:v>2012</c:v>
                </c:pt>
                <c:pt idx="4">
                  <c:v>2013</c:v>
                </c:pt>
              </c:numCache>
            </c:numRef>
          </c:cat>
          <c:val>
            <c:numRef>
              <c:f>'[c-bike.xlsx]工作表1'!$D$4:$H$4</c:f>
              <c:numCache>
                <c:formatCode>#,##0_ </c:formatCode>
                <c:ptCount val="5"/>
                <c:pt idx="0">
                  <c:v>35575.5</c:v>
                </c:pt>
                <c:pt idx="1">
                  <c:v>8023.25</c:v>
                </c:pt>
                <c:pt idx="2">
                  <c:v>7743.5</c:v>
                </c:pt>
                <c:pt idx="3">
                  <c:v>84026.166666666672</c:v>
                </c:pt>
                <c:pt idx="4">
                  <c:v>170281.28571428571</c:v>
                </c:pt>
              </c:numCache>
            </c:numRef>
          </c:val>
        </c:ser>
        <c:axId val="64253952"/>
        <c:axId val="64256256"/>
      </c:barChart>
      <c:catAx>
        <c:axId val="64253952"/>
        <c:scaling>
          <c:orientation val="minMax"/>
        </c:scaling>
        <c:axPos val="b"/>
        <c:numFmt formatCode="General" sourceLinked="1"/>
        <c:tickLblPos val="nextTo"/>
        <c:crossAx val="64256256"/>
        <c:crosses val="autoZero"/>
        <c:auto val="1"/>
        <c:lblAlgn val="ctr"/>
        <c:lblOffset val="100"/>
      </c:catAx>
      <c:valAx>
        <c:axId val="64256256"/>
        <c:scaling>
          <c:orientation val="minMax"/>
        </c:scaling>
        <c:axPos val="l"/>
        <c:majorGridlines/>
        <c:numFmt formatCode="#,##0_ " sourceLinked="1"/>
        <c:tickLblPos val="nextTo"/>
        <c:crossAx val="64253952"/>
        <c:crosses val="autoZero"/>
        <c:crossBetween val="between"/>
      </c:valAx>
    </c:plotArea>
    <c:plotVisOnly val="1"/>
    <c:dispBlanksAs val="gap"/>
  </c:chart>
  <c:externalData r:id="rId2"/>
</c:chartSpace>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ata2.xml.rels><?xml version="1.0" encoding="UTF-8" standalone="yes"?>
<Relationships xmlns="http://schemas.openxmlformats.org/package/2006/relationships"><Relationship Id="rId1" Type="http://schemas.openxmlformats.org/officeDocument/2006/relationships/image" Target="../media/image5.jpeg"/></Relationships>
</file>

<file path=ppt/diagrams/_rels/data4.xml.rels><?xml version="1.0" encoding="UTF-8" standalone="yes"?>
<Relationships xmlns="http://schemas.openxmlformats.org/package/2006/relationships"><Relationship Id="rId1" Type="http://schemas.openxmlformats.org/officeDocument/2006/relationships/image" Target="../media/image6.jpeg"/></Relationships>
</file>

<file path=ppt/diagrams/_rels/data9.xml.rels><?xml version="1.0" encoding="UTF-8" standalone="yes"?>
<Relationships xmlns="http://schemas.openxmlformats.org/package/2006/relationships"><Relationship Id="rId1" Type="http://schemas.openxmlformats.org/officeDocument/2006/relationships/image" Target="../media/image9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5.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6.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97.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071F0F-1D7B-4404-9D70-8DDC484C4A3D}" type="doc">
      <dgm:prSet loTypeId="urn:microsoft.com/office/officeart/2008/layout/VerticalCurvedList" loCatId="list" qsTypeId="urn:microsoft.com/office/officeart/2005/8/quickstyle/3d1" qsCatId="3D" csTypeId="urn:microsoft.com/office/officeart/2005/8/colors/colorful5" csCatId="colorful" phldr="1"/>
      <dgm:spPr/>
      <dgm:t>
        <a:bodyPr/>
        <a:lstStyle/>
        <a:p>
          <a:endParaRPr lang="zh-TW" altLang="en-US"/>
        </a:p>
      </dgm:t>
    </dgm:pt>
    <dgm:pt modelId="{F184A586-C00E-441C-9CE2-EB2E0B659FDD}">
      <dgm:prSet phldrT="[文字]" custT="1"/>
      <dgm:spPr/>
      <dgm:t>
        <a:bodyPr/>
        <a:lstStyle/>
        <a:p>
          <a:pPr algn="l"/>
          <a:r>
            <a:rPr lang="zh-TW" altLang="en-US" sz="2000" b="1"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t>
          </a:r>
          <a:r>
            <a:rPr lang="en-US" altLang="zh-TW" sz="2000" b="1"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About Kaohsiung</a:t>
          </a:r>
          <a:r>
            <a:rPr lang="zh-TW" altLang="en-US" sz="2000" b="1"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t>
          </a:r>
          <a:endParaRPr lang="zh-TW" altLang="en-US" sz="2000" b="1" cap="none" spc="50" dirty="0">
            <a:ln w="11430"/>
            <a:effectLst>
              <a:outerShdw blurRad="76200" dist="50800" dir="5400000" algn="tl" rotWithShape="0">
                <a:srgbClr val="000000">
                  <a:alpha val="65000"/>
                </a:srgbClr>
              </a:outerShdw>
            </a:effectLst>
            <a:latin typeface="微軟正黑體" pitchFamily="34" charset="-120"/>
            <a:ea typeface="微軟正黑體" pitchFamily="34" charset="-120"/>
          </a:endParaRPr>
        </a:p>
      </dgm:t>
    </dgm:pt>
    <dgm:pt modelId="{9877789E-EF6D-4F63-8D86-58A4DB2E7A63}" type="parTrans" cxnId="{D859A148-6B96-4C2D-B08B-49E8FCEC6A1D}">
      <dgm:prSet/>
      <dgm:spPr/>
      <dgm:t>
        <a:bodyPr/>
        <a:lstStyle/>
        <a:p>
          <a:endParaRPr lang="zh-TW" altLang="en-US" sz="2000" b="1" cap="none" spc="50">
            <a:ln w="11430"/>
            <a:solidFill>
              <a:srgbClr val="FF0066"/>
            </a:solidFill>
            <a:effectLst>
              <a:outerShdw blurRad="76200" dist="50800" dir="5400000" algn="tl" rotWithShape="0">
                <a:srgbClr val="000000">
                  <a:alpha val="65000"/>
                </a:srgbClr>
              </a:outerShdw>
            </a:effectLst>
            <a:latin typeface="微軟正黑體" pitchFamily="34" charset="-120"/>
            <a:ea typeface="微軟正黑體" pitchFamily="34" charset="-120"/>
          </a:endParaRPr>
        </a:p>
      </dgm:t>
    </dgm:pt>
    <dgm:pt modelId="{FFC8CB80-EAC5-49DD-98BB-74A754CBAE16}" type="sibTrans" cxnId="{D859A148-6B96-4C2D-B08B-49E8FCEC6A1D}">
      <dgm:prSet/>
      <dgm:spPr/>
      <dgm:t>
        <a:bodyPr/>
        <a:lstStyle/>
        <a:p>
          <a:pPr algn="l"/>
          <a:endParaRPr lang="zh-TW" altLang="en-US" sz="2000" b="1" cap="none" spc="50">
            <a:ln w="11430"/>
            <a:solidFill>
              <a:srgbClr val="FF0066"/>
            </a:solidFill>
            <a:effectLst>
              <a:outerShdw blurRad="76200" dist="50800" dir="5400000" algn="tl" rotWithShape="0">
                <a:srgbClr val="000000">
                  <a:alpha val="65000"/>
                </a:srgbClr>
              </a:outerShdw>
            </a:effectLst>
            <a:latin typeface="微軟正黑體" pitchFamily="34" charset="-120"/>
            <a:ea typeface="微軟正黑體" pitchFamily="34" charset="-120"/>
          </a:endParaRPr>
        </a:p>
      </dgm:t>
    </dgm:pt>
    <dgm:pt modelId="{9E8F3AFA-3890-4BEA-98B4-20C0E42E32CC}">
      <dgm:prSet phldrT="[文字]" custT="1"/>
      <dgm:spPr/>
      <dgm:t>
        <a:bodyPr/>
        <a:lstStyle/>
        <a:p>
          <a:pPr algn="l"/>
          <a:r>
            <a:rPr lang="zh-TW" altLang="en-US" sz="2000" b="1"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t>
          </a:r>
          <a:r>
            <a:rPr lang="en-US" altLang="en-US" sz="2000" b="1"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Future</a:t>
          </a:r>
          <a:r>
            <a:rPr lang="zh-TW" altLang="en-US" sz="2000" b="1"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t>
          </a:r>
          <a:r>
            <a:rPr lang="en-US" altLang="zh-TW" sz="2000" b="1"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prospective</a:t>
          </a:r>
          <a:endParaRPr lang="zh-TW" altLang="en-US" sz="2000" b="1" cap="none" spc="50" dirty="0">
            <a:ln w="11430"/>
            <a:effectLst>
              <a:outerShdw blurRad="76200" dist="50800" dir="5400000" algn="tl" rotWithShape="0">
                <a:srgbClr val="000000">
                  <a:alpha val="65000"/>
                </a:srgbClr>
              </a:outerShdw>
            </a:effectLst>
            <a:latin typeface="微軟正黑體" pitchFamily="34" charset="-120"/>
            <a:ea typeface="微軟正黑體" pitchFamily="34" charset="-120"/>
          </a:endParaRPr>
        </a:p>
      </dgm:t>
    </dgm:pt>
    <dgm:pt modelId="{BB8844D7-EF13-4C59-A4AF-D5F01D43BD70}" type="sibTrans" cxnId="{D58956B8-EB53-4334-8218-195C7A456961}">
      <dgm:prSet/>
      <dgm:spPr/>
      <dgm:t>
        <a:bodyPr/>
        <a:lstStyle/>
        <a:p>
          <a:endParaRPr lang="zh-TW" altLang="en-US" sz="2000" b="1" cap="none" spc="50">
            <a:ln w="11430"/>
            <a:solidFill>
              <a:srgbClr val="FF0066"/>
            </a:solidFill>
            <a:effectLst>
              <a:outerShdw blurRad="76200" dist="50800" dir="5400000" algn="tl" rotWithShape="0">
                <a:srgbClr val="000000">
                  <a:alpha val="65000"/>
                </a:srgbClr>
              </a:outerShdw>
            </a:effectLst>
            <a:latin typeface="微軟正黑體" pitchFamily="34" charset="-120"/>
            <a:ea typeface="微軟正黑體" pitchFamily="34" charset="-120"/>
          </a:endParaRPr>
        </a:p>
      </dgm:t>
    </dgm:pt>
    <dgm:pt modelId="{625260E8-5B64-4E98-AB46-AA47BE17DF77}" type="parTrans" cxnId="{D58956B8-EB53-4334-8218-195C7A456961}">
      <dgm:prSet/>
      <dgm:spPr/>
      <dgm:t>
        <a:bodyPr/>
        <a:lstStyle/>
        <a:p>
          <a:endParaRPr lang="zh-TW" altLang="en-US" sz="2000" b="1" cap="none" spc="50">
            <a:ln w="11430"/>
            <a:solidFill>
              <a:srgbClr val="FF0066"/>
            </a:solidFill>
            <a:effectLst>
              <a:outerShdw blurRad="76200" dist="50800" dir="5400000" algn="tl" rotWithShape="0">
                <a:srgbClr val="000000">
                  <a:alpha val="65000"/>
                </a:srgbClr>
              </a:outerShdw>
            </a:effectLst>
            <a:latin typeface="微軟正黑體" pitchFamily="34" charset="-120"/>
            <a:ea typeface="微軟正黑體" pitchFamily="34" charset="-120"/>
          </a:endParaRPr>
        </a:p>
      </dgm:t>
    </dgm:pt>
    <dgm:pt modelId="{97C27E25-38D2-4EAD-93EE-647E436AD1B7}">
      <dgm:prSet phldrT="[文字]" custT="1"/>
      <dgm:spPr/>
      <dgm:t>
        <a:bodyPr/>
        <a:lstStyle/>
        <a:p>
          <a:pPr algn="l"/>
          <a:r>
            <a:rPr lang="zh-TW" altLang="en-US" sz="2000" b="1"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t>
          </a:r>
          <a:r>
            <a:rPr lang="en-US" altLang="zh-TW" sz="2000" b="1"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Achievement</a:t>
          </a:r>
          <a:r>
            <a:rPr lang="zh-TW" altLang="en-US" sz="2000" b="1"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t>
          </a:r>
          <a:endParaRPr lang="zh-TW" altLang="en-US" sz="2000" b="1" cap="none" spc="50" dirty="0">
            <a:ln w="11430"/>
            <a:effectLst>
              <a:outerShdw blurRad="76200" dist="50800" dir="5400000" algn="tl" rotWithShape="0">
                <a:srgbClr val="000000">
                  <a:alpha val="65000"/>
                </a:srgbClr>
              </a:outerShdw>
            </a:effectLst>
            <a:latin typeface="微軟正黑體" pitchFamily="34" charset="-120"/>
            <a:ea typeface="微軟正黑體" pitchFamily="34" charset="-120"/>
          </a:endParaRPr>
        </a:p>
      </dgm:t>
    </dgm:pt>
    <dgm:pt modelId="{AF4C3B3E-C17C-4264-B16A-0726E485C88E}" type="parTrans" cxnId="{32FE77ED-60F9-465B-8B5B-3785AD3DAF0F}">
      <dgm:prSet/>
      <dgm:spPr/>
      <dgm:t>
        <a:bodyPr/>
        <a:lstStyle/>
        <a:p>
          <a:endParaRPr lang="zh-TW" altLang="en-US" sz="2000" b="1" cap="none" spc="50">
            <a:ln w="11430"/>
            <a:solidFill>
              <a:srgbClr val="FF0066"/>
            </a:solidFill>
            <a:effectLst>
              <a:outerShdw blurRad="76200" dist="50800" dir="5400000" algn="tl" rotWithShape="0">
                <a:srgbClr val="000000">
                  <a:alpha val="65000"/>
                </a:srgbClr>
              </a:outerShdw>
            </a:effectLst>
            <a:latin typeface="微軟正黑體" pitchFamily="34" charset="-120"/>
            <a:ea typeface="微軟正黑體" pitchFamily="34" charset="-120"/>
          </a:endParaRPr>
        </a:p>
      </dgm:t>
    </dgm:pt>
    <dgm:pt modelId="{F647C448-2E1A-42CC-8260-850E65749C74}" type="sibTrans" cxnId="{32FE77ED-60F9-465B-8B5B-3785AD3DAF0F}">
      <dgm:prSet/>
      <dgm:spPr/>
      <dgm:t>
        <a:bodyPr/>
        <a:lstStyle/>
        <a:p>
          <a:endParaRPr lang="zh-TW" altLang="en-US" sz="2000" b="1" cap="none" spc="50">
            <a:ln w="11430"/>
            <a:solidFill>
              <a:srgbClr val="FF0066"/>
            </a:solidFill>
            <a:effectLst>
              <a:outerShdw blurRad="76200" dist="50800" dir="5400000" algn="tl" rotWithShape="0">
                <a:srgbClr val="000000">
                  <a:alpha val="65000"/>
                </a:srgbClr>
              </a:outerShdw>
            </a:effectLst>
            <a:latin typeface="微軟正黑體" pitchFamily="34" charset="-120"/>
            <a:ea typeface="微軟正黑體" pitchFamily="34" charset="-120"/>
          </a:endParaRPr>
        </a:p>
      </dgm:t>
    </dgm:pt>
    <dgm:pt modelId="{6B82E856-39E2-41C3-93E8-CDDE3113EDB3}" type="pres">
      <dgm:prSet presAssocID="{14071F0F-1D7B-4404-9D70-8DDC484C4A3D}" presName="Name0" presStyleCnt="0">
        <dgm:presLayoutVars>
          <dgm:chMax val="7"/>
          <dgm:chPref val="7"/>
          <dgm:dir/>
        </dgm:presLayoutVars>
      </dgm:prSet>
      <dgm:spPr/>
      <dgm:t>
        <a:bodyPr/>
        <a:lstStyle/>
        <a:p>
          <a:endParaRPr lang="zh-TW" altLang="en-US"/>
        </a:p>
      </dgm:t>
    </dgm:pt>
    <dgm:pt modelId="{C94EF441-9921-45AE-A4AD-69B66C6C0CCD}" type="pres">
      <dgm:prSet presAssocID="{14071F0F-1D7B-4404-9D70-8DDC484C4A3D}" presName="Name1" presStyleCnt="0"/>
      <dgm:spPr/>
    </dgm:pt>
    <dgm:pt modelId="{7C0D2C32-0100-4112-B27B-9C1FE6A5A795}" type="pres">
      <dgm:prSet presAssocID="{14071F0F-1D7B-4404-9D70-8DDC484C4A3D}" presName="cycle" presStyleCnt="0"/>
      <dgm:spPr/>
    </dgm:pt>
    <dgm:pt modelId="{39AB587A-6BAE-476B-A430-5088C76A1E82}" type="pres">
      <dgm:prSet presAssocID="{14071F0F-1D7B-4404-9D70-8DDC484C4A3D}" presName="srcNode" presStyleLbl="node1" presStyleIdx="0" presStyleCnt="3"/>
      <dgm:spPr/>
    </dgm:pt>
    <dgm:pt modelId="{217ED4B9-9552-4765-B4C1-93018553E68D}" type="pres">
      <dgm:prSet presAssocID="{14071F0F-1D7B-4404-9D70-8DDC484C4A3D}" presName="conn" presStyleLbl="parChTrans1D2" presStyleIdx="0" presStyleCnt="1"/>
      <dgm:spPr/>
      <dgm:t>
        <a:bodyPr/>
        <a:lstStyle/>
        <a:p>
          <a:endParaRPr lang="zh-TW" altLang="en-US"/>
        </a:p>
      </dgm:t>
    </dgm:pt>
    <dgm:pt modelId="{2B63457E-58D6-4C2A-9DE0-E188A9610FD6}" type="pres">
      <dgm:prSet presAssocID="{14071F0F-1D7B-4404-9D70-8DDC484C4A3D}" presName="extraNode" presStyleLbl="node1" presStyleIdx="0" presStyleCnt="3"/>
      <dgm:spPr/>
    </dgm:pt>
    <dgm:pt modelId="{18D43C2E-D6BE-4CE8-8D08-850252C523AD}" type="pres">
      <dgm:prSet presAssocID="{14071F0F-1D7B-4404-9D70-8DDC484C4A3D}" presName="dstNode" presStyleLbl="node1" presStyleIdx="0" presStyleCnt="3"/>
      <dgm:spPr/>
    </dgm:pt>
    <dgm:pt modelId="{6C0900F8-50C3-4EEC-A16F-CF9835ACA70D}" type="pres">
      <dgm:prSet presAssocID="{F184A586-C00E-441C-9CE2-EB2E0B659FDD}" presName="text_1" presStyleLbl="node1" presStyleIdx="0" presStyleCnt="3">
        <dgm:presLayoutVars>
          <dgm:bulletEnabled val="1"/>
        </dgm:presLayoutVars>
      </dgm:prSet>
      <dgm:spPr/>
      <dgm:t>
        <a:bodyPr/>
        <a:lstStyle/>
        <a:p>
          <a:endParaRPr lang="zh-TW" altLang="en-US"/>
        </a:p>
      </dgm:t>
    </dgm:pt>
    <dgm:pt modelId="{72A8C1F8-4841-4DDC-AFAA-9BB5543EE710}" type="pres">
      <dgm:prSet presAssocID="{F184A586-C00E-441C-9CE2-EB2E0B659FDD}" presName="accent_1" presStyleCnt="0"/>
      <dgm:spPr/>
    </dgm:pt>
    <dgm:pt modelId="{FA30EAF4-AA9E-445A-B652-29818E1AE58E}" type="pres">
      <dgm:prSet presAssocID="{F184A586-C00E-441C-9CE2-EB2E0B659FDD}" presName="accentRepeatNode" presStyleLbl="solidFgAcc1" presStyleIdx="0" presStyleCnt="3"/>
      <dgm:spPr>
        <a:blipFill rotWithShape="0">
          <a:blip xmlns:r="http://schemas.openxmlformats.org/officeDocument/2006/relationships" r:embed="rId1" cstate="print">
            <a:extLst>
              <a:ext uri="{28A0092B-C50C-407E-A947-70E740481C1C}">
                <a14:useLocalDpi xmlns:a14="http://schemas.microsoft.com/office/drawing/2010/main" xmlns=""/>
              </a:ext>
            </a:extLst>
          </a:blip>
          <a:stretch>
            <a:fillRect/>
          </a:stretch>
        </a:blipFill>
      </dgm:spPr>
      <dgm:t>
        <a:bodyPr/>
        <a:lstStyle/>
        <a:p>
          <a:endParaRPr lang="zh-TW" altLang="en-US"/>
        </a:p>
      </dgm:t>
    </dgm:pt>
    <dgm:pt modelId="{678989A6-289F-4E36-B477-C93A79B3721C}" type="pres">
      <dgm:prSet presAssocID="{97C27E25-38D2-4EAD-93EE-647E436AD1B7}" presName="text_2" presStyleLbl="node1" presStyleIdx="1" presStyleCnt="3">
        <dgm:presLayoutVars>
          <dgm:bulletEnabled val="1"/>
        </dgm:presLayoutVars>
      </dgm:prSet>
      <dgm:spPr/>
      <dgm:t>
        <a:bodyPr/>
        <a:lstStyle/>
        <a:p>
          <a:endParaRPr lang="zh-TW" altLang="en-US"/>
        </a:p>
      </dgm:t>
    </dgm:pt>
    <dgm:pt modelId="{A5D34806-B4BD-49CD-982D-3F10E0C8EAFE}" type="pres">
      <dgm:prSet presAssocID="{97C27E25-38D2-4EAD-93EE-647E436AD1B7}" presName="accent_2" presStyleCnt="0"/>
      <dgm:spPr/>
    </dgm:pt>
    <dgm:pt modelId="{F29E1266-6114-4E45-BF1C-435B047069EF}" type="pres">
      <dgm:prSet presAssocID="{97C27E25-38D2-4EAD-93EE-647E436AD1B7}" presName="accentRepeatNode" presStyleLbl="solidFgAcc1" presStyleIdx="1" presStyleCnt="3"/>
      <dgm:spPr>
        <a:blipFill rotWithShape="0">
          <a:blip xmlns:r="http://schemas.openxmlformats.org/officeDocument/2006/relationships" r:embed="rId2">
            <a:extLst>
              <a:ext uri="{28A0092B-C50C-407E-A947-70E740481C1C}">
                <a14:useLocalDpi xmlns:a14="http://schemas.microsoft.com/office/drawing/2010/main" xmlns=""/>
              </a:ext>
            </a:extLst>
          </a:blip>
          <a:stretch>
            <a:fillRect/>
          </a:stretch>
        </a:blipFill>
      </dgm:spPr>
      <dgm:t>
        <a:bodyPr/>
        <a:lstStyle/>
        <a:p>
          <a:endParaRPr lang="zh-TW" altLang="en-US"/>
        </a:p>
      </dgm:t>
    </dgm:pt>
    <dgm:pt modelId="{93564928-1504-491D-9EC8-72DD9B954796}" type="pres">
      <dgm:prSet presAssocID="{9E8F3AFA-3890-4BEA-98B4-20C0E42E32CC}" presName="text_3" presStyleLbl="node1" presStyleIdx="2" presStyleCnt="3">
        <dgm:presLayoutVars>
          <dgm:bulletEnabled val="1"/>
        </dgm:presLayoutVars>
      </dgm:prSet>
      <dgm:spPr/>
      <dgm:t>
        <a:bodyPr/>
        <a:lstStyle/>
        <a:p>
          <a:endParaRPr lang="zh-TW" altLang="en-US"/>
        </a:p>
      </dgm:t>
    </dgm:pt>
    <dgm:pt modelId="{7A2C4813-6129-4C88-9C25-74275CFDE88E}" type="pres">
      <dgm:prSet presAssocID="{9E8F3AFA-3890-4BEA-98B4-20C0E42E32CC}" presName="accent_3" presStyleCnt="0"/>
      <dgm:spPr/>
    </dgm:pt>
    <dgm:pt modelId="{0C049350-E2E5-4EB3-88BC-3DB7A078F78D}" type="pres">
      <dgm:prSet presAssocID="{9E8F3AFA-3890-4BEA-98B4-20C0E42E32CC}" presName="accentRepeatNode" presStyleLbl="solidFgAcc1" presStyleIdx="2" presStyleCnt="3"/>
      <dgm:spPr>
        <a:blipFill rotWithShape="0">
          <a:blip xmlns:r="http://schemas.openxmlformats.org/officeDocument/2006/relationships" r:embed="rId3" cstate="print">
            <a:extLst>
              <a:ext uri="{28A0092B-C50C-407E-A947-70E740481C1C}">
                <a14:useLocalDpi xmlns:a14="http://schemas.microsoft.com/office/drawing/2010/main" xmlns=""/>
              </a:ext>
            </a:extLst>
          </a:blip>
          <a:stretch>
            <a:fillRect/>
          </a:stretch>
        </a:blipFill>
      </dgm:spPr>
      <dgm:t>
        <a:bodyPr/>
        <a:lstStyle/>
        <a:p>
          <a:endParaRPr lang="zh-TW" altLang="en-US"/>
        </a:p>
      </dgm:t>
    </dgm:pt>
  </dgm:ptLst>
  <dgm:cxnLst>
    <dgm:cxn modelId="{9541FD84-BB37-4720-B571-668BC47D5DBB}" type="presOf" srcId="{9E8F3AFA-3890-4BEA-98B4-20C0E42E32CC}" destId="{93564928-1504-491D-9EC8-72DD9B954796}" srcOrd="0" destOrd="0" presId="urn:microsoft.com/office/officeart/2008/layout/VerticalCurvedList"/>
    <dgm:cxn modelId="{5C0E360E-20D8-4AF5-B97D-721FCDA4DCB0}" type="presOf" srcId="{FFC8CB80-EAC5-49DD-98BB-74A754CBAE16}" destId="{217ED4B9-9552-4765-B4C1-93018553E68D}" srcOrd="0" destOrd="0" presId="urn:microsoft.com/office/officeart/2008/layout/VerticalCurvedList"/>
    <dgm:cxn modelId="{1687C87C-CFE1-4EEF-92DF-8A718AE7A47E}" type="presOf" srcId="{97C27E25-38D2-4EAD-93EE-647E436AD1B7}" destId="{678989A6-289F-4E36-B477-C93A79B3721C}" srcOrd="0" destOrd="0" presId="urn:microsoft.com/office/officeart/2008/layout/VerticalCurvedList"/>
    <dgm:cxn modelId="{89FDFF91-948B-46F2-92AC-171268B1369B}" type="presOf" srcId="{14071F0F-1D7B-4404-9D70-8DDC484C4A3D}" destId="{6B82E856-39E2-41C3-93E8-CDDE3113EDB3}" srcOrd="0" destOrd="0" presId="urn:microsoft.com/office/officeart/2008/layout/VerticalCurvedList"/>
    <dgm:cxn modelId="{D17E5E96-FE12-4EEA-9140-3FB7FEAF8D81}" type="presOf" srcId="{F184A586-C00E-441C-9CE2-EB2E0B659FDD}" destId="{6C0900F8-50C3-4EEC-A16F-CF9835ACA70D}" srcOrd="0" destOrd="0" presId="urn:microsoft.com/office/officeart/2008/layout/VerticalCurvedList"/>
    <dgm:cxn modelId="{D859A148-6B96-4C2D-B08B-49E8FCEC6A1D}" srcId="{14071F0F-1D7B-4404-9D70-8DDC484C4A3D}" destId="{F184A586-C00E-441C-9CE2-EB2E0B659FDD}" srcOrd="0" destOrd="0" parTransId="{9877789E-EF6D-4F63-8D86-58A4DB2E7A63}" sibTransId="{FFC8CB80-EAC5-49DD-98BB-74A754CBAE16}"/>
    <dgm:cxn modelId="{D58956B8-EB53-4334-8218-195C7A456961}" srcId="{14071F0F-1D7B-4404-9D70-8DDC484C4A3D}" destId="{9E8F3AFA-3890-4BEA-98B4-20C0E42E32CC}" srcOrd="2" destOrd="0" parTransId="{625260E8-5B64-4E98-AB46-AA47BE17DF77}" sibTransId="{BB8844D7-EF13-4C59-A4AF-D5F01D43BD70}"/>
    <dgm:cxn modelId="{32FE77ED-60F9-465B-8B5B-3785AD3DAF0F}" srcId="{14071F0F-1D7B-4404-9D70-8DDC484C4A3D}" destId="{97C27E25-38D2-4EAD-93EE-647E436AD1B7}" srcOrd="1" destOrd="0" parTransId="{AF4C3B3E-C17C-4264-B16A-0726E485C88E}" sibTransId="{F647C448-2E1A-42CC-8260-850E65749C74}"/>
    <dgm:cxn modelId="{83D51D97-28B3-426E-920F-C459D5A15811}" type="presParOf" srcId="{6B82E856-39E2-41C3-93E8-CDDE3113EDB3}" destId="{C94EF441-9921-45AE-A4AD-69B66C6C0CCD}" srcOrd="0" destOrd="0" presId="urn:microsoft.com/office/officeart/2008/layout/VerticalCurvedList"/>
    <dgm:cxn modelId="{A118E95E-4BE6-4DF1-A2E0-E642CE6FFD2C}" type="presParOf" srcId="{C94EF441-9921-45AE-A4AD-69B66C6C0CCD}" destId="{7C0D2C32-0100-4112-B27B-9C1FE6A5A795}" srcOrd="0" destOrd="0" presId="urn:microsoft.com/office/officeart/2008/layout/VerticalCurvedList"/>
    <dgm:cxn modelId="{57D6892D-DC8C-4BDC-B6C3-2E6E195E4DBF}" type="presParOf" srcId="{7C0D2C32-0100-4112-B27B-9C1FE6A5A795}" destId="{39AB587A-6BAE-476B-A430-5088C76A1E82}" srcOrd="0" destOrd="0" presId="urn:microsoft.com/office/officeart/2008/layout/VerticalCurvedList"/>
    <dgm:cxn modelId="{BA72C6B6-751C-4C12-BBC7-4C91AC233581}" type="presParOf" srcId="{7C0D2C32-0100-4112-B27B-9C1FE6A5A795}" destId="{217ED4B9-9552-4765-B4C1-93018553E68D}" srcOrd="1" destOrd="0" presId="urn:microsoft.com/office/officeart/2008/layout/VerticalCurvedList"/>
    <dgm:cxn modelId="{345BCC46-D9AE-4477-B819-5BDEA4E0C198}" type="presParOf" srcId="{7C0D2C32-0100-4112-B27B-9C1FE6A5A795}" destId="{2B63457E-58D6-4C2A-9DE0-E188A9610FD6}" srcOrd="2" destOrd="0" presId="urn:microsoft.com/office/officeart/2008/layout/VerticalCurvedList"/>
    <dgm:cxn modelId="{5878413D-75D4-487E-BDCF-743665347163}" type="presParOf" srcId="{7C0D2C32-0100-4112-B27B-9C1FE6A5A795}" destId="{18D43C2E-D6BE-4CE8-8D08-850252C523AD}" srcOrd="3" destOrd="0" presId="urn:microsoft.com/office/officeart/2008/layout/VerticalCurvedList"/>
    <dgm:cxn modelId="{3863D63E-F4C6-4851-A90A-3BE47FE68AF0}" type="presParOf" srcId="{C94EF441-9921-45AE-A4AD-69B66C6C0CCD}" destId="{6C0900F8-50C3-4EEC-A16F-CF9835ACA70D}" srcOrd="1" destOrd="0" presId="urn:microsoft.com/office/officeart/2008/layout/VerticalCurvedList"/>
    <dgm:cxn modelId="{5AC9ABF5-FB05-4F89-A344-D5C15E112074}" type="presParOf" srcId="{C94EF441-9921-45AE-A4AD-69B66C6C0CCD}" destId="{72A8C1F8-4841-4DDC-AFAA-9BB5543EE710}" srcOrd="2" destOrd="0" presId="urn:microsoft.com/office/officeart/2008/layout/VerticalCurvedList"/>
    <dgm:cxn modelId="{9EEEB284-7E87-4177-A989-D25BD0648848}" type="presParOf" srcId="{72A8C1F8-4841-4DDC-AFAA-9BB5543EE710}" destId="{FA30EAF4-AA9E-445A-B652-29818E1AE58E}" srcOrd="0" destOrd="0" presId="urn:microsoft.com/office/officeart/2008/layout/VerticalCurvedList"/>
    <dgm:cxn modelId="{27AF65EA-2ED3-469B-A63B-964AE420E890}" type="presParOf" srcId="{C94EF441-9921-45AE-A4AD-69B66C6C0CCD}" destId="{678989A6-289F-4E36-B477-C93A79B3721C}" srcOrd="3" destOrd="0" presId="urn:microsoft.com/office/officeart/2008/layout/VerticalCurvedList"/>
    <dgm:cxn modelId="{ACD1A1A4-A9FB-4F9F-A984-0D331073FBCD}" type="presParOf" srcId="{C94EF441-9921-45AE-A4AD-69B66C6C0CCD}" destId="{A5D34806-B4BD-49CD-982D-3F10E0C8EAFE}" srcOrd="4" destOrd="0" presId="urn:microsoft.com/office/officeart/2008/layout/VerticalCurvedList"/>
    <dgm:cxn modelId="{005E440D-D55D-4250-A2D2-FCEDDD6C3E84}" type="presParOf" srcId="{A5D34806-B4BD-49CD-982D-3F10E0C8EAFE}" destId="{F29E1266-6114-4E45-BF1C-435B047069EF}" srcOrd="0" destOrd="0" presId="urn:microsoft.com/office/officeart/2008/layout/VerticalCurvedList"/>
    <dgm:cxn modelId="{C37AF85A-A08B-46A3-80E3-AF36A9D3E50B}" type="presParOf" srcId="{C94EF441-9921-45AE-A4AD-69B66C6C0CCD}" destId="{93564928-1504-491D-9EC8-72DD9B954796}" srcOrd="5" destOrd="0" presId="urn:microsoft.com/office/officeart/2008/layout/VerticalCurvedList"/>
    <dgm:cxn modelId="{F318E3E6-063F-45A0-8AA1-5D87A6E8FE43}" type="presParOf" srcId="{C94EF441-9921-45AE-A4AD-69B66C6C0CCD}" destId="{7A2C4813-6129-4C88-9C25-74275CFDE88E}" srcOrd="6" destOrd="0" presId="urn:microsoft.com/office/officeart/2008/layout/VerticalCurvedList"/>
    <dgm:cxn modelId="{FD3AB404-EE5A-4802-9D81-1C2ECB845674}" type="presParOf" srcId="{7A2C4813-6129-4C88-9C25-74275CFDE88E}" destId="{0C049350-E2E5-4EB3-88BC-3DB7A078F78D}"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071F0F-1D7B-4404-9D70-8DDC484C4A3D}" type="doc">
      <dgm:prSet loTypeId="urn:microsoft.com/office/officeart/2008/layout/VerticalCurvedList" loCatId="list" qsTypeId="urn:microsoft.com/office/officeart/2005/8/quickstyle/3d1" qsCatId="3D" csTypeId="urn:microsoft.com/office/officeart/2005/8/colors/colorful5" csCatId="colorful" phldr="1"/>
      <dgm:spPr/>
      <dgm:t>
        <a:bodyPr/>
        <a:lstStyle/>
        <a:p>
          <a:endParaRPr lang="zh-TW" altLang="en-US"/>
        </a:p>
      </dgm:t>
    </dgm:pt>
    <dgm:pt modelId="{F184A586-C00E-441C-9CE2-EB2E0B659FDD}">
      <dgm:prSet phldrT="[文字]"/>
      <dgm:spPr/>
      <dgm:t>
        <a:bodyPr/>
        <a:lstStyle/>
        <a:p>
          <a:pPr algn="l"/>
          <a:r>
            <a:rPr lang="zh-TW" altLang="en-US" b="1"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t>
          </a:r>
          <a:r>
            <a:rPr lang="en-US" altLang="zh-TW" b="1"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About Kaohsiung</a:t>
          </a:r>
          <a:r>
            <a:rPr lang="zh-TW" altLang="en-US" b="1"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t>
          </a:r>
          <a:endParaRPr lang="zh-TW" altLang="en-US" b="1" cap="none" spc="50" dirty="0">
            <a:ln w="11430"/>
            <a:effectLst>
              <a:outerShdw blurRad="76200" dist="50800" dir="5400000" algn="tl" rotWithShape="0">
                <a:srgbClr val="000000">
                  <a:alpha val="65000"/>
                </a:srgbClr>
              </a:outerShdw>
            </a:effectLst>
            <a:latin typeface="微軟正黑體" pitchFamily="34" charset="-120"/>
            <a:ea typeface="微軟正黑體" pitchFamily="34" charset="-120"/>
          </a:endParaRPr>
        </a:p>
      </dgm:t>
    </dgm:pt>
    <dgm:pt modelId="{9877789E-EF6D-4F63-8D86-58A4DB2E7A63}" type="parTrans" cxnId="{D859A148-6B96-4C2D-B08B-49E8FCEC6A1D}">
      <dgm:prSet/>
      <dgm:spPr/>
      <dgm:t>
        <a:bodyPr/>
        <a:lstStyle/>
        <a:p>
          <a:endParaRPr lang="zh-TW" altLang="en-US" b="1" cap="none" spc="50">
            <a:ln w="11430"/>
            <a:solidFill>
              <a:srgbClr val="FF0066"/>
            </a:solidFill>
            <a:effectLst>
              <a:outerShdw blurRad="76200" dist="50800" dir="5400000" algn="tl" rotWithShape="0">
                <a:srgbClr val="000000">
                  <a:alpha val="65000"/>
                </a:srgbClr>
              </a:outerShdw>
            </a:effectLst>
            <a:latin typeface="微軟正黑體" pitchFamily="34" charset="-120"/>
            <a:ea typeface="微軟正黑體" pitchFamily="34" charset="-120"/>
          </a:endParaRPr>
        </a:p>
      </dgm:t>
    </dgm:pt>
    <dgm:pt modelId="{FFC8CB80-EAC5-49DD-98BB-74A754CBAE16}" type="sibTrans" cxnId="{D859A148-6B96-4C2D-B08B-49E8FCEC6A1D}">
      <dgm:prSet/>
      <dgm:spPr/>
      <dgm:t>
        <a:bodyPr/>
        <a:lstStyle/>
        <a:p>
          <a:pPr algn="l"/>
          <a:endParaRPr lang="zh-TW" altLang="en-US" b="1" cap="none" spc="50">
            <a:ln w="11430"/>
            <a:solidFill>
              <a:srgbClr val="FF0066"/>
            </a:solidFill>
            <a:effectLst>
              <a:outerShdw blurRad="76200" dist="50800" dir="5400000" algn="tl" rotWithShape="0">
                <a:srgbClr val="000000">
                  <a:alpha val="65000"/>
                </a:srgbClr>
              </a:outerShdw>
            </a:effectLst>
            <a:latin typeface="微軟正黑體" pitchFamily="34" charset="-120"/>
            <a:ea typeface="微軟正黑體" pitchFamily="34" charset="-120"/>
          </a:endParaRPr>
        </a:p>
      </dgm:t>
    </dgm:pt>
    <dgm:pt modelId="{6B82E856-39E2-41C3-93E8-CDDE3113EDB3}" type="pres">
      <dgm:prSet presAssocID="{14071F0F-1D7B-4404-9D70-8DDC484C4A3D}" presName="Name0" presStyleCnt="0">
        <dgm:presLayoutVars>
          <dgm:chMax val="7"/>
          <dgm:chPref val="7"/>
          <dgm:dir/>
        </dgm:presLayoutVars>
      </dgm:prSet>
      <dgm:spPr/>
      <dgm:t>
        <a:bodyPr/>
        <a:lstStyle/>
        <a:p>
          <a:endParaRPr lang="zh-TW" altLang="en-US"/>
        </a:p>
      </dgm:t>
    </dgm:pt>
    <dgm:pt modelId="{C94EF441-9921-45AE-A4AD-69B66C6C0CCD}" type="pres">
      <dgm:prSet presAssocID="{14071F0F-1D7B-4404-9D70-8DDC484C4A3D}" presName="Name1" presStyleCnt="0"/>
      <dgm:spPr/>
    </dgm:pt>
    <dgm:pt modelId="{7C0D2C32-0100-4112-B27B-9C1FE6A5A795}" type="pres">
      <dgm:prSet presAssocID="{14071F0F-1D7B-4404-9D70-8DDC484C4A3D}" presName="cycle" presStyleCnt="0"/>
      <dgm:spPr/>
    </dgm:pt>
    <dgm:pt modelId="{39AB587A-6BAE-476B-A430-5088C76A1E82}" type="pres">
      <dgm:prSet presAssocID="{14071F0F-1D7B-4404-9D70-8DDC484C4A3D}" presName="srcNode" presStyleLbl="node1" presStyleIdx="0" presStyleCnt="1"/>
      <dgm:spPr/>
    </dgm:pt>
    <dgm:pt modelId="{217ED4B9-9552-4765-B4C1-93018553E68D}" type="pres">
      <dgm:prSet presAssocID="{14071F0F-1D7B-4404-9D70-8DDC484C4A3D}" presName="conn" presStyleLbl="parChTrans1D2" presStyleIdx="0" presStyleCnt="1"/>
      <dgm:spPr/>
      <dgm:t>
        <a:bodyPr/>
        <a:lstStyle/>
        <a:p>
          <a:endParaRPr lang="zh-TW" altLang="en-US"/>
        </a:p>
      </dgm:t>
    </dgm:pt>
    <dgm:pt modelId="{2B63457E-58D6-4C2A-9DE0-E188A9610FD6}" type="pres">
      <dgm:prSet presAssocID="{14071F0F-1D7B-4404-9D70-8DDC484C4A3D}" presName="extraNode" presStyleLbl="node1" presStyleIdx="0" presStyleCnt="1"/>
      <dgm:spPr/>
    </dgm:pt>
    <dgm:pt modelId="{18D43C2E-D6BE-4CE8-8D08-850252C523AD}" type="pres">
      <dgm:prSet presAssocID="{14071F0F-1D7B-4404-9D70-8DDC484C4A3D}" presName="dstNode" presStyleLbl="node1" presStyleIdx="0" presStyleCnt="1"/>
      <dgm:spPr/>
    </dgm:pt>
    <dgm:pt modelId="{6C0900F8-50C3-4EEC-A16F-CF9835ACA70D}" type="pres">
      <dgm:prSet presAssocID="{F184A586-C00E-441C-9CE2-EB2E0B659FDD}" presName="text_1" presStyleLbl="node1" presStyleIdx="0" presStyleCnt="1">
        <dgm:presLayoutVars>
          <dgm:bulletEnabled val="1"/>
        </dgm:presLayoutVars>
      </dgm:prSet>
      <dgm:spPr/>
      <dgm:t>
        <a:bodyPr/>
        <a:lstStyle/>
        <a:p>
          <a:endParaRPr lang="zh-TW" altLang="en-US"/>
        </a:p>
      </dgm:t>
    </dgm:pt>
    <dgm:pt modelId="{72A8C1F8-4841-4DDC-AFAA-9BB5543EE710}" type="pres">
      <dgm:prSet presAssocID="{F184A586-C00E-441C-9CE2-EB2E0B659FDD}" presName="accent_1" presStyleCnt="0"/>
      <dgm:spPr/>
    </dgm:pt>
    <dgm:pt modelId="{FA30EAF4-AA9E-445A-B652-29818E1AE58E}" type="pres">
      <dgm:prSet presAssocID="{F184A586-C00E-441C-9CE2-EB2E0B659FDD}" presName="accentRepeatNode" presStyleLbl="solidFgAcc1" presStyleIdx="0" presStyleCnt="1"/>
      <dgm:spPr>
        <a:blipFill rotWithShape="0">
          <a:blip xmlns:r="http://schemas.openxmlformats.org/officeDocument/2006/relationships" r:embed="rId1">
            <a:extLst>
              <a:ext uri="{28A0092B-C50C-407E-A947-70E740481C1C}">
                <a14:useLocalDpi xmlns:a14="http://schemas.microsoft.com/office/drawing/2010/main" xmlns=""/>
              </a:ext>
            </a:extLst>
          </a:blip>
          <a:stretch>
            <a:fillRect/>
          </a:stretch>
        </a:blipFill>
      </dgm:spPr>
      <dgm:t>
        <a:bodyPr/>
        <a:lstStyle/>
        <a:p>
          <a:endParaRPr lang="zh-TW" altLang="en-US"/>
        </a:p>
      </dgm:t>
    </dgm:pt>
  </dgm:ptLst>
  <dgm:cxnLst>
    <dgm:cxn modelId="{B45F0C44-6DCF-48B6-B1E8-781CAC046626}" type="presOf" srcId="{F184A586-C00E-441C-9CE2-EB2E0B659FDD}" destId="{6C0900F8-50C3-4EEC-A16F-CF9835ACA70D}" srcOrd="0" destOrd="0" presId="urn:microsoft.com/office/officeart/2008/layout/VerticalCurvedList"/>
    <dgm:cxn modelId="{F105EA6E-7929-42F0-94CA-ACE856071C2C}" type="presOf" srcId="{14071F0F-1D7B-4404-9D70-8DDC484C4A3D}" destId="{6B82E856-39E2-41C3-93E8-CDDE3113EDB3}" srcOrd="0" destOrd="0" presId="urn:microsoft.com/office/officeart/2008/layout/VerticalCurvedList"/>
    <dgm:cxn modelId="{906ACE03-0F17-4907-97D1-94BE3F22F127}" type="presOf" srcId="{FFC8CB80-EAC5-49DD-98BB-74A754CBAE16}" destId="{217ED4B9-9552-4765-B4C1-93018553E68D}" srcOrd="0" destOrd="0" presId="urn:microsoft.com/office/officeart/2008/layout/VerticalCurvedList"/>
    <dgm:cxn modelId="{D859A148-6B96-4C2D-B08B-49E8FCEC6A1D}" srcId="{14071F0F-1D7B-4404-9D70-8DDC484C4A3D}" destId="{F184A586-C00E-441C-9CE2-EB2E0B659FDD}" srcOrd="0" destOrd="0" parTransId="{9877789E-EF6D-4F63-8D86-58A4DB2E7A63}" sibTransId="{FFC8CB80-EAC5-49DD-98BB-74A754CBAE16}"/>
    <dgm:cxn modelId="{0891B958-424C-406D-A659-EC069A09C6B3}" type="presParOf" srcId="{6B82E856-39E2-41C3-93E8-CDDE3113EDB3}" destId="{C94EF441-9921-45AE-A4AD-69B66C6C0CCD}" srcOrd="0" destOrd="0" presId="urn:microsoft.com/office/officeart/2008/layout/VerticalCurvedList"/>
    <dgm:cxn modelId="{7614EFE7-79D2-4780-9581-3228028F92D4}" type="presParOf" srcId="{C94EF441-9921-45AE-A4AD-69B66C6C0CCD}" destId="{7C0D2C32-0100-4112-B27B-9C1FE6A5A795}" srcOrd="0" destOrd="0" presId="urn:microsoft.com/office/officeart/2008/layout/VerticalCurvedList"/>
    <dgm:cxn modelId="{26CB1752-0F79-4EEB-A5A9-270C3F0847CE}" type="presParOf" srcId="{7C0D2C32-0100-4112-B27B-9C1FE6A5A795}" destId="{39AB587A-6BAE-476B-A430-5088C76A1E82}" srcOrd="0" destOrd="0" presId="urn:microsoft.com/office/officeart/2008/layout/VerticalCurvedList"/>
    <dgm:cxn modelId="{6A42DF02-F76B-4EA7-AFEA-BAD784AE41E3}" type="presParOf" srcId="{7C0D2C32-0100-4112-B27B-9C1FE6A5A795}" destId="{217ED4B9-9552-4765-B4C1-93018553E68D}" srcOrd="1" destOrd="0" presId="urn:microsoft.com/office/officeart/2008/layout/VerticalCurvedList"/>
    <dgm:cxn modelId="{D131679E-E685-4E54-BD42-A4441BE54C41}" type="presParOf" srcId="{7C0D2C32-0100-4112-B27B-9C1FE6A5A795}" destId="{2B63457E-58D6-4C2A-9DE0-E188A9610FD6}" srcOrd="2" destOrd="0" presId="urn:microsoft.com/office/officeart/2008/layout/VerticalCurvedList"/>
    <dgm:cxn modelId="{2C0B8039-36E3-4E16-A6B0-68261677795C}" type="presParOf" srcId="{7C0D2C32-0100-4112-B27B-9C1FE6A5A795}" destId="{18D43C2E-D6BE-4CE8-8D08-850252C523AD}" srcOrd="3" destOrd="0" presId="urn:microsoft.com/office/officeart/2008/layout/VerticalCurvedList"/>
    <dgm:cxn modelId="{C6182870-589E-4344-AAD6-7E12C46970C6}" type="presParOf" srcId="{C94EF441-9921-45AE-A4AD-69B66C6C0CCD}" destId="{6C0900F8-50C3-4EEC-A16F-CF9835ACA70D}" srcOrd="1" destOrd="0" presId="urn:microsoft.com/office/officeart/2008/layout/VerticalCurvedList"/>
    <dgm:cxn modelId="{4125C1EC-7084-4F93-981E-035C2F2E488A}" type="presParOf" srcId="{C94EF441-9921-45AE-A4AD-69B66C6C0CCD}" destId="{72A8C1F8-4841-4DDC-AFAA-9BB5543EE710}" srcOrd="2" destOrd="0" presId="urn:microsoft.com/office/officeart/2008/layout/VerticalCurvedList"/>
    <dgm:cxn modelId="{0E2C3CC8-D568-4520-B453-0253BFDA0D43}" type="presParOf" srcId="{72A8C1F8-4841-4DDC-AFAA-9BB5543EE710}" destId="{FA30EAF4-AA9E-445A-B652-29818E1AE58E}"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812B79-76F5-442C-983D-93D4529137EB}" type="doc">
      <dgm:prSet loTypeId="urn:microsoft.com/office/officeart/2005/8/layout/equation1" loCatId="process" qsTypeId="urn:microsoft.com/office/officeart/2005/8/quickstyle/3d5" qsCatId="3D" csTypeId="urn:microsoft.com/office/officeart/2005/8/colors/colorful5" csCatId="colorful" phldr="1"/>
      <dgm:spPr>
        <a:scene3d>
          <a:camera prst="isometricOffAxis2Left" zoom="95000">
            <a:rot lat="600000" lon="600000" rev="0"/>
          </a:camera>
          <a:lightRig rig="flat" dir="t"/>
        </a:scene3d>
      </dgm:spPr>
    </dgm:pt>
    <dgm:pt modelId="{87947467-BF05-45AA-963B-34296801AB37}">
      <dgm:prSet phldrT="[文字]" custT="1"/>
      <dgm:spPr/>
      <dgm:t>
        <a:bodyPr/>
        <a:lstStyle/>
        <a:p>
          <a:pPr>
            <a:lnSpc>
              <a:spcPct val="100000"/>
            </a:lnSpc>
            <a:spcBef>
              <a:spcPts val="0"/>
            </a:spcBef>
            <a:spcAft>
              <a:spcPts val="0"/>
            </a:spcAft>
          </a:pPr>
          <a:r>
            <a:rPr lang="en-US" altLang="zh-TW" sz="2400" b="1" dirty="0" smtClean="0">
              <a:solidFill>
                <a:srgbClr val="7030A0"/>
              </a:solidFill>
              <a:latin typeface="微軟正黑體" panose="020B0604030504040204" pitchFamily="34" charset="-120"/>
              <a:ea typeface="微軟正黑體" panose="020B0604030504040204" pitchFamily="34" charset="-120"/>
            </a:rPr>
            <a:t>GHG</a:t>
          </a:r>
        </a:p>
      </dgm:t>
    </dgm:pt>
    <dgm:pt modelId="{1626AB09-FF23-4C20-AB6F-A5F8952B177E}" type="parTrans" cxnId="{70F15EB5-B38F-4A40-9DB4-AB2049D7DF01}">
      <dgm:prSet/>
      <dgm:spPr/>
      <dgm:t>
        <a:bodyPr/>
        <a:lstStyle/>
        <a:p>
          <a:pPr>
            <a:lnSpc>
              <a:spcPct val="100000"/>
            </a:lnSpc>
            <a:spcBef>
              <a:spcPts val="0"/>
            </a:spcBef>
            <a:spcAft>
              <a:spcPts val="0"/>
            </a:spcAft>
          </a:pPr>
          <a:endParaRPr lang="zh-TW" altLang="en-US" sz="2400" b="1">
            <a:latin typeface="微軟正黑體" panose="020B0604030504040204" pitchFamily="34" charset="-120"/>
            <a:ea typeface="微軟正黑體" panose="020B0604030504040204" pitchFamily="34" charset="-120"/>
          </a:endParaRPr>
        </a:p>
      </dgm:t>
    </dgm:pt>
    <dgm:pt modelId="{7CB357FD-4F57-453C-9CEE-AA12C345ED56}" type="sibTrans" cxnId="{70F15EB5-B38F-4A40-9DB4-AB2049D7DF01}">
      <dgm:prSet custT="1"/>
      <dgm:spPr/>
      <dgm:t>
        <a:bodyPr/>
        <a:lstStyle/>
        <a:p>
          <a:pPr>
            <a:lnSpc>
              <a:spcPct val="100000"/>
            </a:lnSpc>
            <a:spcBef>
              <a:spcPts val="0"/>
            </a:spcBef>
            <a:spcAft>
              <a:spcPts val="0"/>
            </a:spcAft>
          </a:pPr>
          <a:endParaRPr lang="zh-TW" altLang="en-US" sz="2400" b="1">
            <a:latin typeface="微軟正黑體" panose="020B0604030504040204" pitchFamily="34" charset="-120"/>
            <a:ea typeface="微軟正黑體" panose="020B0604030504040204" pitchFamily="34" charset="-120"/>
          </a:endParaRPr>
        </a:p>
      </dgm:t>
    </dgm:pt>
    <dgm:pt modelId="{DCF7A37F-CE9B-4310-88DA-047501E05081}">
      <dgm:prSet phldrT="[文字]" custT="1"/>
      <dgm:spPr/>
      <dgm:t>
        <a:bodyPr/>
        <a:lstStyle/>
        <a:p>
          <a:pPr>
            <a:lnSpc>
              <a:spcPct val="100000"/>
            </a:lnSpc>
            <a:spcBef>
              <a:spcPts val="0"/>
            </a:spcBef>
            <a:spcAft>
              <a:spcPts val="0"/>
            </a:spcAft>
          </a:pPr>
          <a:r>
            <a:rPr lang="en-US" altLang="zh-TW" sz="1800" b="1" dirty="0" smtClean="0">
              <a:solidFill>
                <a:srgbClr val="7030A0"/>
              </a:solidFill>
              <a:latin typeface="微軟正黑體" panose="020B0604030504040204" pitchFamily="34" charset="-120"/>
              <a:ea typeface="微軟正黑體" panose="020B0604030504040204" pitchFamily="34" charset="-120"/>
            </a:rPr>
            <a:t>Achieve the Goal</a:t>
          </a:r>
          <a:endParaRPr lang="zh-TW" altLang="en-US" sz="1800" b="1" dirty="0">
            <a:solidFill>
              <a:srgbClr val="7030A0"/>
            </a:solidFill>
            <a:latin typeface="微軟正黑體" panose="020B0604030504040204" pitchFamily="34" charset="-120"/>
            <a:ea typeface="微軟正黑體" panose="020B0604030504040204" pitchFamily="34" charset="-120"/>
          </a:endParaRPr>
        </a:p>
      </dgm:t>
    </dgm:pt>
    <dgm:pt modelId="{599E6C31-36F2-46D5-ACD2-F5D79A3B9214}" type="parTrans" cxnId="{F7E16D76-BC09-4A3C-BECF-96F23531E2F5}">
      <dgm:prSet/>
      <dgm:spPr/>
      <dgm:t>
        <a:bodyPr/>
        <a:lstStyle/>
        <a:p>
          <a:pPr>
            <a:lnSpc>
              <a:spcPct val="100000"/>
            </a:lnSpc>
            <a:spcBef>
              <a:spcPts val="0"/>
            </a:spcBef>
            <a:spcAft>
              <a:spcPts val="0"/>
            </a:spcAft>
          </a:pPr>
          <a:endParaRPr lang="zh-TW" altLang="en-US" sz="2400" b="1">
            <a:latin typeface="微軟正黑體" panose="020B0604030504040204" pitchFamily="34" charset="-120"/>
            <a:ea typeface="微軟正黑體" panose="020B0604030504040204" pitchFamily="34" charset="-120"/>
          </a:endParaRPr>
        </a:p>
      </dgm:t>
    </dgm:pt>
    <dgm:pt modelId="{9F322311-C742-460C-9222-58DCFC554A20}" type="sibTrans" cxnId="{F7E16D76-BC09-4A3C-BECF-96F23531E2F5}">
      <dgm:prSet/>
      <dgm:spPr/>
      <dgm:t>
        <a:bodyPr/>
        <a:lstStyle/>
        <a:p>
          <a:pPr>
            <a:lnSpc>
              <a:spcPct val="100000"/>
            </a:lnSpc>
            <a:spcBef>
              <a:spcPts val="0"/>
            </a:spcBef>
            <a:spcAft>
              <a:spcPts val="0"/>
            </a:spcAft>
          </a:pPr>
          <a:endParaRPr lang="zh-TW" altLang="en-US" sz="2400" b="1">
            <a:latin typeface="微軟正黑體" panose="020B0604030504040204" pitchFamily="34" charset="-120"/>
            <a:ea typeface="微軟正黑體" panose="020B0604030504040204" pitchFamily="34" charset="-120"/>
          </a:endParaRPr>
        </a:p>
      </dgm:t>
    </dgm:pt>
    <dgm:pt modelId="{9A2B9633-3419-4D93-AF6F-0541E8BE4505}">
      <dgm:prSet phldrT="[文字]" custT="1"/>
      <dgm:spPr/>
      <dgm:t>
        <a:bodyPr/>
        <a:lstStyle/>
        <a:p>
          <a:pPr>
            <a:lnSpc>
              <a:spcPct val="100000"/>
            </a:lnSpc>
            <a:spcBef>
              <a:spcPts val="0"/>
            </a:spcBef>
            <a:spcAft>
              <a:spcPts val="0"/>
            </a:spcAft>
          </a:pPr>
          <a:r>
            <a:rPr lang="zh-TW" altLang="en-US" sz="2400" b="1" dirty="0" smtClean="0">
              <a:latin typeface="微軟正黑體" panose="020B0604030504040204" pitchFamily="34" charset="-120"/>
              <a:ea typeface="微軟正黑體" panose="020B0604030504040204" pitchFamily="34" charset="-120"/>
            </a:rPr>
            <a:t> </a:t>
          </a:r>
          <a:r>
            <a:rPr lang="en-US" altLang="zh-TW" sz="1600" b="1" dirty="0" smtClean="0">
              <a:solidFill>
                <a:srgbClr val="7030A0"/>
              </a:solidFill>
              <a:latin typeface="微軟正黑體" panose="020B0604030504040204" pitchFamily="34" charset="-120"/>
              <a:ea typeface="微軟正黑體" panose="020B0604030504040204" pitchFamily="34" charset="-120"/>
            </a:rPr>
            <a:t>Energy </a:t>
          </a:r>
          <a:r>
            <a:rPr lang="en-US" altLang="zh-TW" sz="1400" b="1" dirty="0" smtClean="0">
              <a:solidFill>
                <a:srgbClr val="7030A0"/>
              </a:solidFill>
              <a:latin typeface="微軟正黑體" panose="020B0604030504040204" pitchFamily="34" charset="-120"/>
              <a:ea typeface="微軟正黑體" panose="020B0604030504040204" pitchFamily="34" charset="-120"/>
            </a:rPr>
            <a:t>Saving/    Carbon Reduction</a:t>
          </a:r>
          <a:endParaRPr lang="en-US" altLang="zh-TW" sz="1800" b="1" dirty="0" smtClean="0">
            <a:solidFill>
              <a:srgbClr val="7030A0"/>
            </a:solidFill>
            <a:latin typeface="微軟正黑體" panose="020B0604030504040204" pitchFamily="34" charset="-120"/>
            <a:ea typeface="微軟正黑體" panose="020B0604030504040204" pitchFamily="34" charset="-120"/>
          </a:endParaRPr>
        </a:p>
        <a:p>
          <a:pPr>
            <a:lnSpc>
              <a:spcPct val="100000"/>
            </a:lnSpc>
            <a:spcBef>
              <a:spcPts val="0"/>
            </a:spcBef>
            <a:spcAft>
              <a:spcPts val="0"/>
            </a:spcAft>
          </a:pPr>
          <a:r>
            <a:rPr lang="en-US" altLang="zh-TW" sz="1800" b="1" dirty="0" smtClean="0">
              <a:latin typeface="微軟正黑體" panose="020B0604030504040204" pitchFamily="34" charset="-120"/>
              <a:ea typeface="微軟正黑體" panose="020B0604030504040204" pitchFamily="34" charset="-120"/>
            </a:rPr>
            <a:t>  </a:t>
          </a:r>
          <a:endParaRPr lang="zh-TW" altLang="en-US" sz="2400" b="1" dirty="0">
            <a:latin typeface="微軟正黑體" panose="020B0604030504040204" pitchFamily="34" charset="-120"/>
            <a:ea typeface="微軟正黑體" panose="020B0604030504040204" pitchFamily="34" charset="-120"/>
          </a:endParaRPr>
        </a:p>
      </dgm:t>
    </dgm:pt>
    <dgm:pt modelId="{21DA97BA-848D-4714-8AA7-917329F8E87F}" type="sibTrans" cxnId="{5A1DDD78-5960-44AF-85AC-D441FB7674F2}">
      <dgm:prSet custT="1"/>
      <dgm:spPr/>
      <dgm:t>
        <a:bodyPr/>
        <a:lstStyle/>
        <a:p>
          <a:pPr>
            <a:lnSpc>
              <a:spcPct val="100000"/>
            </a:lnSpc>
            <a:spcBef>
              <a:spcPts val="0"/>
            </a:spcBef>
            <a:spcAft>
              <a:spcPts val="0"/>
            </a:spcAft>
          </a:pPr>
          <a:endParaRPr lang="zh-TW" altLang="en-US" sz="2400" b="1">
            <a:latin typeface="微軟正黑體" panose="020B0604030504040204" pitchFamily="34" charset="-120"/>
            <a:ea typeface="微軟正黑體" panose="020B0604030504040204" pitchFamily="34" charset="-120"/>
          </a:endParaRPr>
        </a:p>
      </dgm:t>
    </dgm:pt>
    <dgm:pt modelId="{6C221C4C-FE14-4741-A9DF-6434FFBE6A2E}" type="parTrans" cxnId="{5A1DDD78-5960-44AF-85AC-D441FB7674F2}">
      <dgm:prSet/>
      <dgm:spPr/>
      <dgm:t>
        <a:bodyPr/>
        <a:lstStyle/>
        <a:p>
          <a:pPr>
            <a:lnSpc>
              <a:spcPct val="100000"/>
            </a:lnSpc>
            <a:spcBef>
              <a:spcPts val="0"/>
            </a:spcBef>
            <a:spcAft>
              <a:spcPts val="0"/>
            </a:spcAft>
          </a:pPr>
          <a:endParaRPr lang="zh-TW" altLang="en-US" sz="2400" b="1">
            <a:latin typeface="微軟正黑體" panose="020B0604030504040204" pitchFamily="34" charset="-120"/>
            <a:ea typeface="微軟正黑體" panose="020B0604030504040204" pitchFamily="34" charset="-120"/>
          </a:endParaRPr>
        </a:p>
      </dgm:t>
    </dgm:pt>
    <dgm:pt modelId="{63B33CAB-D09A-4D5E-B12C-3C73FEA6CA28}" type="pres">
      <dgm:prSet presAssocID="{2F812B79-76F5-442C-983D-93D4529137EB}" presName="linearFlow" presStyleCnt="0">
        <dgm:presLayoutVars>
          <dgm:dir/>
          <dgm:resizeHandles val="exact"/>
        </dgm:presLayoutVars>
      </dgm:prSet>
      <dgm:spPr/>
    </dgm:pt>
    <dgm:pt modelId="{0DAEB3D2-3E82-4484-A5BD-4B86C6A8C4F8}" type="pres">
      <dgm:prSet presAssocID="{87947467-BF05-45AA-963B-34296801AB37}" presName="node" presStyleLbl="node1" presStyleIdx="0" presStyleCnt="3">
        <dgm:presLayoutVars>
          <dgm:bulletEnabled val="1"/>
        </dgm:presLayoutVars>
      </dgm:prSet>
      <dgm:spPr/>
      <dgm:t>
        <a:bodyPr/>
        <a:lstStyle/>
        <a:p>
          <a:endParaRPr lang="zh-TW" altLang="en-US"/>
        </a:p>
      </dgm:t>
    </dgm:pt>
    <dgm:pt modelId="{F7F4E686-6729-4325-8539-CDE3EB6DDCFF}" type="pres">
      <dgm:prSet presAssocID="{7CB357FD-4F57-453C-9CEE-AA12C345ED56}" presName="spacerL" presStyleCnt="0"/>
      <dgm:spPr/>
    </dgm:pt>
    <dgm:pt modelId="{2043FD85-7EB5-476E-B832-6F6552C26F8C}" type="pres">
      <dgm:prSet presAssocID="{7CB357FD-4F57-453C-9CEE-AA12C345ED56}" presName="sibTrans" presStyleLbl="sibTrans2D1" presStyleIdx="0" presStyleCnt="2"/>
      <dgm:spPr/>
      <dgm:t>
        <a:bodyPr/>
        <a:lstStyle/>
        <a:p>
          <a:endParaRPr lang="zh-TW" altLang="en-US"/>
        </a:p>
      </dgm:t>
    </dgm:pt>
    <dgm:pt modelId="{1B77BFCD-94E1-4854-AB8A-F150C1EFE82D}" type="pres">
      <dgm:prSet presAssocID="{7CB357FD-4F57-453C-9CEE-AA12C345ED56}" presName="spacerR" presStyleCnt="0"/>
      <dgm:spPr/>
    </dgm:pt>
    <dgm:pt modelId="{BFC49946-AB5E-4969-ABF1-6EA0350E691B}" type="pres">
      <dgm:prSet presAssocID="{9A2B9633-3419-4D93-AF6F-0541E8BE4505}" presName="node" presStyleLbl="node1" presStyleIdx="1" presStyleCnt="3">
        <dgm:presLayoutVars>
          <dgm:bulletEnabled val="1"/>
        </dgm:presLayoutVars>
      </dgm:prSet>
      <dgm:spPr/>
      <dgm:t>
        <a:bodyPr/>
        <a:lstStyle/>
        <a:p>
          <a:endParaRPr lang="zh-TW" altLang="en-US"/>
        </a:p>
      </dgm:t>
    </dgm:pt>
    <dgm:pt modelId="{48B4C891-A2F3-47BF-9EB6-F5D394C9A0B2}" type="pres">
      <dgm:prSet presAssocID="{21DA97BA-848D-4714-8AA7-917329F8E87F}" presName="spacerL" presStyleCnt="0"/>
      <dgm:spPr/>
    </dgm:pt>
    <dgm:pt modelId="{ACA2310D-0258-4B54-8495-BF262412D736}" type="pres">
      <dgm:prSet presAssocID="{21DA97BA-848D-4714-8AA7-917329F8E87F}" presName="sibTrans" presStyleLbl="sibTrans2D1" presStyleIdx="1" presStyleCnt="2"/>
      <dgm:spPr/>
      <dgm:t>
        <a:bodyPr/>
        <a:lstStyle/>
        <a:p>
          <a:endParaRPr lang="zh-TW" altLang="en-US"/>
        </a:p>
      </dgm:t>
    </dgm:pt>
    <dgm:pt modelId="{2998716F-9C66-46A5-B870-381EA558C220}" type="pres">
      <dgm:prSet presAssocID="{21DA97BA-848D-4714-8AA7-917329F8E87F}" presName="spacerR" presStyleCnt="0"/>
      <dgm:spPr/>
    </dgm:pt>
    <dgm:pt modelId="{087F5903-4F27-4A29-849E-C8AE00A2084B}" type="pres">
      <dgm:prSet presAssocID="{DCF7A37F-CE9B-4310-88DA-047501E05081}" presName="node" presStyleLbl="node1" presStyleIdx="2" presStyleCnt="3">
        <dgm:presLayoutVars>
          <dgm:bulletEnabled val="1"/>
        </dgm:presLayoutVars>
      </dgm:prSet>
      <dgm:spPr/>
      <dgm:t>
        <a:bodyPr/>
        <a:lstStyle/>
        <a:p>
          <a:endParaRPr lang="zh-TW" altLang="en-US"/>
        </a:p>
      </dgm:t>
    </dgm:pt>
  </dgm:ptLst>
  <dgm:cxnLst>
    <dgm:cxn modelId="{5A1DDD78-5960-44AF-85AC-D441FB7674F2}" srcId="{2F812B79-76F5-442C-983D-93D4529137EB}" destId="{9A2B9633-3419-4D93-AF6F-0541E8BE4505}" srcOrd="1" destOrd="0" parTransId="{6C221C4C-FE14-4741-A9DF-6434FFBE6A2E}" sibTransId="{21DA97BA-848D-4714-8AA7-917329F8E87F}"/>
    <dgm:cxn modelId="{55E92353-B8E3-439E-9A76-AFABB1030B6B}" type="presOf" srcId="{DCF7A37F-CE9B-4310-88DA-047501E05081}" destId="{087F5903-4F27-4A29-849E-C8AE00A2084B}" srcOrd="0" destOrd="0" presId="urn:microsoft.com/office/officeart/2005/8/layout/equation1"/>
    <dgm:cxn modelId="{839A8FB0-1977-4A16-AE96-120C787F9D1B}" type="presOf" srcId="{9A2B9633-3419-4D93-AF6F-0541E8BE4505}" destId="{BFC49946-AB5E-4969-ABF1-6EA0350E691B}" srcOrd="0" destOrd="0" presId="urn:microsoft.com/office/officeart/2005/8/layout/equation1"/>
    <dgm:cxn modelId="{F7E16D76-BC09-4A3C-BECF-96F23531E2F5}" srcId="{2F812B79-76F5-442C-983D-93D4529137EB}" destId="{DCF7A37F-CE9B-4310-88DA-047501E05081}" srcOrd="2" destOrd="0" parTransId="{599E6C31-36F2-46D5-ACD2-F5D79A3B9214}" sibTransId="{9F322311-C742-460C-9222-58DCFC554A20}"/>
    <dgm:cxn modelId="{72B8BCEA-0974-47EA-BB0F-2A8CD794D92F}" type="presOf" srcId="{21DA97BA-848D-4714-8AA7-917329F8E87F}" destId="{ACA2310D-0258-4B54-8495-BF262412D736}" srcOrd="0" destOrd="0" presId="urn:microsoft.com/office/officeart/2005/8/layout/equation1"/>
    <dgm:cxn modelId="{4EC3A1F6-08D2-4D05-BF6F-B32C06744C7A}" type="presOf" srcId="{2F812B79-76F5-442C-983D-93D4529137EB}" destId="{63B33CAB-D09A-4D5E-B12C-3C73FEA6CA28}" srcOrd="0" destOrd="0" presId="urn:microsoft.com/office/officeart/2005/8/layout/equation1"/>
    <dgm:cxn modelId="{CF4EE253-FE80-42E8-975D-1B3F3848583D}" type="presOf" srcId="{7CB357FD-4F57-453C-9CEE-AA12C345ED56}" destId="{2043FD85-7EB5-476E-B832-6F6552C26F8C}" srcOrd="0" destOrd="0" presId="urn:microsoft.com/office/officeart/2005/8/layout/equation1"/>
    <dgm:cxn modelId="{57899177-669F-4BFB-8C1E-BC83069C34B5}" type="presOf" srcId="{87947467-BF05-45AA-963B-34296801AB37}" destId="{0DAEB3D2-3E82-4484-A5BD-4B86C6A8C4F8}" srcOrd="0" destOrd="0" presId="urn:microsoft.com/office/officeart/2005/8/layout/equation1"/>
    <dgm:cxn modelId="{70F15EB5-B38F-4A40-9DB4-AB2049D7DF01}" srcId="{2F812B79-76F5-442C-983D-93D4529137EB}" destId="{87947467-BF05-45AA-963B-34296801AB37}" srcOrd="0" destOrd="0" parTransId="{1626AB09-FF23-4C20-AB6F-A5F8952B177E}" sibTransId="{7CB357FD-4F57-453C-9CEE-AA12C345ED56}"/>
    <dgm:cxn modelId="{C72C9CF7-EBCF-4D82-B972-8F9CDEF772FC}" type="presParOf" srcId="{63B33CAB-D09A-4D5E-B12C-3C73FEA6CA28}" destId="{0DAEB3D2-3E82-4484-A5BD-4B86C6A8C4F8}" srcOrd="0" destOrd="0" presId="urn:microsoft.com/office/officeart/2005/8/layout/equation1"/>
    <dgm:cxn modelId="{07D65F8D-026A-4AE3-B8E9-D3FE53C85072}" type="presParOf" srcId="{63B33CAB-D09A-4D5E-B12C-3C73FEA6CA28}" destId="{F7F4E686-6729-4325-8539-CDE3EB6DDCFF}" srcOrd="1" destOrd="0" presId="urn:microsoft.com/office/officeart/2005/8/layout/equation1"/>
    <dgm:cxn modelId="{5894A463-2858-4A11-8713-3629645E577C}" type="presParOf" srcId="{63B33CAB-D09A-4D5E-B12C-3C73FEA6CA28}" destId="{2043FD85-7EB5-476E-B832-6F6552C26F8C}" srcOrd="2" destOrd="0" presId="urn:microsoft.com/office/officeart/2005/8/layout/equation1"/>
    <dgm:cxn modelId="{55EECD0F-0032-4EA9-8143-34280726EFF3}" type="presParOf" srcId="{63B33CAB-D09A-4D5E-B12C-3C73FEA6CA28}" destId="{1B77BFCD-94E1-4854-AB8A-F150C1EFE82D}" srcOrd="3" destOrd="0" presId="urn:microsoft.com/office/officeart/2005/8/layout/equation1"/>
    <dgm:cxn modelId="{DBBF804A-0AC6-4808-8DB7-6759B23E1251}" type="presParOf" srcId="{63B33CAB-D09A-4D5E-B12C-3C73FEA6CA28}" destId="{BFC49946-AB5E-4969-ABF1-6EA0350E691B}" srcOrd="4" destOrd="0" presId="urn:microsoft.com/office/officeart/2005/8/layout/equation1"/>
    <dgm:cxn modelId="{3A83664E-894C-46D5-81DC-D8CD72915255}" type="presParOf" srcId="{63B33CAB-D09A-4D5E-B12C-3C73FEA6CA28}" destId="{48B4C891-A2F3-47BF-9EB6-F5D394C9A0B2}" srcOrd="5" destOrd="0" presId="urn:microsoft.com/office/officeart/2005/8/layout/equation1"/>
    <dgm:cxn modelId="{F7C8D108-ECB3-49A1-9099-2CE054A001AE}" type="presParOf" srcId="{63B33CAB-D09A-4D5E-B12C-3C73FEA6CA28}" destId="{ACA2310D-0258-4B54-8495-BF262412D736}" srcOrd="6" destOrd="0" presId="urn:microsoft.com/office/officeart/2005/8/layout/equation1"/>
    <dgm:cxn modelId="{75FBAFF1-A307-405F-9092-5862648FCC82}" type="presParOf" srcId="{63B33CAB-D09A-4D5E-B12C-3C73FEA6CA28}" destId="{2998716F-9C66-46A5-B870-381EA558C220}" srcOrd="7" destOrd="0" presId="urn:microsoft.com/office/officeart/2005/8/layout/equation1"/>
    <dgm:cxn modelId="{D373C518-8241-47DA-B87C-33BCA3F8220C}" type="presParOf" srcId="{63B33CAB-D09A-4D5E-B12C-3C73FEA6CA28}" destId="{087F5903-4F27-4A29-849E-C8AE00A2084B}" srcOrd="8" destOrd="0" presId="urn:microsoft.com/office/officeart/2005/8/layout/equation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071F0F-1D7B-4404-9D70-8DDC484C4A3D}" type="doc">
      <dgm:prSet loTypeId="urn:microsoft.com/office/officeart/2008/layout/VerticalCurvedList" loCatId="list" qsTypeId="urn:microsoft.com/office/officeart/2005/8/quickstyle/3d1" qsCatId="3D" csTypeId="urn:microsoft.com/office/officeart/2005/8/colors/colorful5" csCatId="colorful" phldr="1"/>
      <dgm:spPr/>
      <dgm:t>
        <a:bodyPr/>
        <a:lstStyle/>
        <a:p>
          <a:endParaRPr lang="zh-TW" altLang="en-US"/>
        </a:p>
      </dgm:t>
    </dgm:pt>
    <dgm:pt modelId="{97C27E25-38D2-4EAD-93EE-647E436AD1B7}">
      <dgm:prSet phldrT="[文字]" custT="1"/>
      <dgm:spPr/>
      <dgm:t>
        <a:bodyPr/>
        <a:lstStyle/>
        <a:p>
          <a:pPr algn="l"/>
          <a:r>
            <a:rPr lang="en-US" altLang="zh-TW" sz="2800" b="1"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Achievement</a:t>
          </a:r>
          <a:r>
            <a:rPr lang="en-US" altLang="zh-TW" sz="2400" b="1"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t>
          </a:r>
          <a:endParaRPr lang="zh-TW" altLang="en-US" sz="2400" b="1" cap="none" spc="50" dirty="0">
            <a:ln w="11430"/>
            <a:effectLst>
              <a:outerShdw blurRad="76200" dist="50800" dir="5400000" algn="tl" rotWithShape="0">
                <a:srgbClr val="000000">
                  <a:alpha val="65000"/>
                </a:srgbClr>
              </a:outerShdw>
            </a:effectLst>
            <a:latin typeface="微軟正黑體" pitchFamily="34" charset="-120"/>
            <a:ea typeface="微軟正黑體" pitchFamily="34" charset="-120"/>
          </a:endParaRPr>
        </a:p>
      </dgm:t>
    </dgm:pt>
    <dgm:pt modelId="{AF4C3B3E-C17C-4264-B16A-0726E485C88E}" type="parTrans" cxnId="{32FE77ED-60F9-465B-8B5B-3785AD3DAF0F}">
      <dgm:prSet/>
      <dgm:spPr/>
      <dgm:t>
        <a:bodyPr/>
        <a:lstStyle/>
        <a:p>
          <a:endParaRPr lang="zh-TW" altLang="en-US" b="1" cap="none" spc="50">
            <a:ln w="11430"/>
            <a:solidFill>
              <a:srgbClr val="FF0066"/>
            </a:solidFill>
            <a:effectLst>
              <a:outerShdw blurRad="76200" dist="50800" dir="5400000" algn="tl" rotWithShape="0">
                <a:srgbClr val="000000">
                  <a:alpha val="65000"/>
                </a:srgbClr>
              </a:outerShdw>
            </a:effectLst>
            <a:latin typeface="微軟正黑體" pitchFamily="34" charset="-120"/>
            <a:ea typeface="微軟正黑體" pitchFamily="34" charset="-120"/>
          </a:endParaRPr>
        </a:p>
      </dgm:t>
    </dgm:pt>
    <dgm:pt modelId="{F647C448-2E1A-42CC-8260-850E65749C74}" type="sibTrans" cxnId="{32FE77ED-60F9-465B-8B5B-3785AD3DAF0F}">
      <dgm:prSet/>
      <dgm:spPr/>
      <dgm:t>
        <a:bodyPr/>
        <a:lstStyle/>
        <a:p>
          <a:endParaRPr lang="zh-TW" altLang="en-US" b="1" cap="none" spc="50">
            <a:ln w="11430"/>
            <a:solidFill>
              <a:srgbClr val="FF0066"/>
            </a:solidFill>
            <a:effectLst>
              <a:outerShdw blurRad="76200" dist="50800" dir="5400000" algn="tl" rotWithShape="0">
                <a:srgbClr val="000000">
                  <a:alpha val="65000"/>
                </a:srgbClr>
              </a:outerShdw>
            </a:effectLst>
            <a:latin typeface="微軟正黑體" pitchFamily="34" charset="-120"/>
            <a:ea typeface="微軟正黑體" pitchFamily="34" charset="-120"/>
          </a:endParaRPr>
        </a:p>
      </dgm:t>
    </dgm:pt>
    <dgm:pt modelId="{6B82E856-39E2-41C3-93E8-CDDE3113EDB3}" type="pres">
      <dgm:prSet presAssocID="{14071F0F-1D7B-4404-9D70-8DDC484C4A3D}" presName="Name0" presStyleCnt="0">
        <dgm:presLayoutVars>
          <dgm:chMax val="7"/>
          <dgm:chPref val="7"/>
          <dgm:dir/>
        </dgm:presLayoutVars>
      </dgm:prSet>
      <dgm:spPr/>
      <dgm:t>
        <a:bodyPr/>
        <a:lstStyle/>
        <a:p>
          <a:endParaRPr lang="zh-TW" altLang="en-US"/>
        </a:p>
      </dgm:t>
    </dgm:pt>
    <dgm:pt modelId="{C94EF441-9921-45AE-A4AD-69B66C6C0CCD}" type="pres">
      <dgm:prSet presAssocID="{14071F0F-1D7B-4404-9D70-8DDC484C4A3D}" presName="Name1" presStyleCnt="0"/>
      <dgm:spPr/>
    </dgm:pt>
    <dgm:pt modelId="{7C0D2C32-0100-4112-B27B-9C1FE6A5A795}" type="pres">
      <dgm:prSet presAssocID="{14071F0F-1D7B-4404-9D70-8DDC484C4A3D}" presName="cycle" presStyleCnt="0"/>
      <dgm:spPr/>
    </dgm:pt>
    <dgm:pt modelId="{39AB587A-6BAE-476B-A430-5088C76A1E82}" type="pres">
      <dgm:prSet presAssocID="{14071F0F-1D7B-4404-9D70-8DDC484C4A3D}" presName="srcNode" presStyleLbl="node1" presStyleIdx="0" presStyleCnt="1"/>
      <dgm:spPr/>
    </dgm:pt>
    <dgm:pt modelId="{217ED4B9-9552-4765-B4C1-93018553E68D}" type="pres">
      <dgm:prSet presAssocID="{14071F0F-1D7B-4404-9D70-8DDC484C4A3D}" presName="conn" presStyleLbl="parChTrans1D2" presStyleIdx="0" presStyleCnt="1"/>
      <dgm:spPr/>
      <dgm:t>
        <a:bodyPr/>
        <a:lstStyle/>
        <a:p>
          <a:endParaRPr lang="zh-TW" altLang="en-US"/>
        </a:p>
      </dgm:t>
    </dgm:pt>
    <dgm:pt modelId="{2B63457E-58D6-4C2A-9DE0-E188A9610FD6}" type="pres">
      <dgm:prSet presAssocID="{14071F0F-1D7B-4404-9D70-8DDC484C4A3D}" presName="extraNode" presStyleLbl="node1" presStyleIdx="0" presStyleCnt="1"/>
      <dgm:spPr/>
    </dgm:pt>
    <dgm:pt modelId="{18D43C2E-D6BE-4CE8-8D08-850252C523AD}" type="pres">
      <dgm:prSet presAssocID="{14071F0F-1D7B-4404-9D70-8DDC484C4A3D}" presName="dstNode" presStyleLbl="node1" presStyleIdx="0" presStyleCnt="1"/>
      <dgm:spPr/>
    </dgm:pt>
    <dgm:pt modelId="{82120AFB-38F2-427A-94A9-229305074A72}" type="pres">
      <dgm:prSet presAssocID="{97C27E25-38D2-4EAD-93EE-647E436AD1B7}" presName="text_1" presStyleLbl="node1" presStyleIdx="0" presStyleCnt="1" custScaleX="118573" custLinFactNeighborX="-5761" custLinFactNeighborY="-5505">
        <dgm:presLayoutVars>
          <dgm:bulletEnabled val="1"/>
        </dgm:presLayoutVars>
      </dgm:prSet>
      <dgm:spPr/>
      <dgm:t>
        <a:bodyPr/>
        <a:lstStyle/>
        <a:p>
          <a:endParaRPr lang="zh-TW" altLang="en-US"/>
        </a:p>
      </dgm:t>
    </dgm:pt>
    <dgm:pt modelId="{30DFD089-6596-4C2A-A29F-33DFBBAF6D87}" type="pres">
      <dgm:prSet presAssocID="{97C27E25-38D2-4EAD-93EE-647E436AD1B7}" presName="accent_1" presStyleCnt="0"/>
      <dgm:spPr/>
    </dgm:pt>
    <dgm:pt modelId="{F29E1266-6114-4E45-BF1C-435B047069EF}" type="pres">
      <dgm:prSet presAssocID="{97C27E25-38D2-4EAD-93EE-647E436AD1B7}" presName="accentRepeatNode" presStyleLbl="solidFgAcc1" presStyleIdx="0" presStyleCnt="1"/>
      <dgm:spPr>
        <a:blipFill rotWithShape="0">
          <a:blip xmlns:r="http://schemas.openxmlformats.org/officeDocument/2006/relationships" r:embed="rId1">
            <a:extLst>
              <a:ext uri="{28A0092B-C50C-407E-A947-70E740481C1C}">
                <a14:useLocalDpi xmlns:a14="http://schemas.microsoft.com/office/drawing/2010/main" xmlns=""/>
              </a:ext>
            </a:extLst>
          </a:blip>
          <a:stretch>
            <a:fillRect/>
          </a:stretch>
        </a:blipFill>
      </dgm:spPr>
      <dgm:t>
        <a:bodyPr/>
        <a:lstStyle/>
        <a:p>
          <a:endParaRPr lang="zh-TW" altLang="en-US"/>
        </a:p>
      </dgm:t>
    </dgm:pt>
  </dgm:ptLst>
  <dgm:cxnLst>
    <dgm:cxn modelId="{A35BDDC1-49FA-4AF2-8583-EF80FF95BAB5}" type="presOf" srcId="{14071F0F-1D7B-4404-9D70-8DDC484C4A3D}" destId="{6B82E856-39E2-41C3-93E8-CDDE3113EDB3}" srcOrd="0" destOrd="0" presId="urn:microsoft.com/office/officeart/2008/layout/VerticalCurvedList"/>
    <dgm:cxn modelId="{0EC5A77A-4944-4179-8950-96F38D387B66}" type="presOf" srcId="{F647C448-2E1A-42CC-8260-850E65749C74}" destId="{217ED4B9-9552-4765-B4C1-93018553E68D}" srcOrd="0" destOrd="0" presId="urn:microsoft.com/office/officeart/2008/layout/VerticalCurvedList"/>
    <dgm:cxn modelId="{C080E845-3224-4396-AB03-095707655597}" type="presOf" srcId="{97C27E25-38D2-4EAD-93EE-647E436AD1B7}" destId="{82120AFB-38F2-427A-94A9-229305074A72}" srcOrd="0" destOrd="0" presId="urn:microsoft.com/office/officeart/2008/layout/VerticalCurvedList"/>
    <dgm:cxn modelId="{32FE77ED-60F9-465B-8B5B-3785AD3DAF0F}" srcId="{14071F0F-1D7B-4404-9D70-8DDC484C4A3D}" destId="{97C27E25-38D2-4EAD-93EE-647E436AD1B7}" srcOrd="0" destOrd="0" parTransId="{AF4C3B3E-C17C-4264-B16A-0726E485C88E}" sibTransId="{F647C448-2E1A-42CC-8260-850E65749C74}"/>
    <dgm:cxn modelId="{55D18760-B48C-4834-A2F4-801D6F64A347}" type="presParOf" srcId="{6B82E856-39E2-41C3-93E8-CDDE3113EDB3}" destId="{C94EF441-9921-45AE-A4AD-69B66C6C0CCD}" srcOrd="0" destOrd="0" presId="urn:microsoft.com/office/officeart/2008/layout/VerticalCurvedList"/>
    <dgm:cxn modelId="{CD6BF3A8-5A15-4CB0-88C5-4ACC775A4D35}" type="presParOf" srcId="{C94EF441-9921-45AE-A4AD-69B66C6C0CCD}" destId="{7C0D2C32-0100-4112-B27B-9C1FE6A5A795}" srcOrd="0" destOrd="0" presId="urn:microsoft.com/office/officeart/2008/layout/VerticalCurvedList"/>
    <dgm:cxn modelId="{DF7FE456-73EF-45DD-B9CC-C5E48C2CEE36}" type="presParOf" srcId="{7C0D2C32-0100-4112-B27B-9C1FE6A5A795}" destId="{39AB587A-6BAE-476B-A430-5088C76A1E82}" srcOrd="0" destOrd="0" presId="urn:microsoft.com/office/officeart/2008/layout/VerticalCurvedList"/>
    <dgm:cxn modelId="{255783FF-7473-4009-B865-973DD411162C}" type="presParOf" srcId="{7C0D2C32-0100-4112-B27B-9C1FE6A5A795}" destId="{217ED4B9-9552-4765-B4C1-93018553E68D}" srcOrd="1" destOrd="0" presId="urn:microsoft.com/office/officeart/2008/layout/VerticalCurvedList"/>
    <dgm:cxn modelId="{2DCB541E-9F06-41A2-8B82-B9F8FD4D7D36}" type="presParOf" srcId="{7C0D2C32-0100-4112-B27B-9C1FE6A5A795}" destId="{2B63457E-58D6-4C2A-9DE0-E188A9610FD6}" srcOrd="2" destOrd="0" presId="urn:microsoft.com/office/officeart/2008/layout/VerticalCurvedList"/>
    <dgm:cxn modelId="{29593AE3-7105-4BB6-9EED-DB31143C1DCA}" type="presParOf" srcId="{7C0D2C32-0100-4112-B27B-9C1FE6A5A795}" destId="{18D43C2E-D6BE-4CE8-8D08-850252C523AD}" srcOrd="3" destOrd="0" presId="urn:microsoft.com/office/officeart/2008/layout/VerticalCurvedList"/>
    <dgm:cxn modelId="{0BAF7B02-9793-488C-9454-6F640FA30926}" type="presParOf" srcId="{C94EF441-9921-45AE-A4AD-69B66C6C0CCD}" destId="{82120AFB-38F2-427A-94A9-229305074A72}" srcOrd="1" destOrd="0" presId="urn:microsoft.com/office/officeart/2008/layout/VerticalCurvedList"/>
    <dgm:cxn modelId="{8A0243B4-242F-4FB3-ACCE-8C40F0E1CD15}" type="presParOf" srcId="{C94EF441-9921-45AE-A4AD-69B66C6C0CCD}" destId="{30DFD089-6596-4C2A-A29F-33DFBBAF6D87}" srcOrd="2" destOrd="0" presId="urn:microsoft.com/office/officeart/2008/layout/VerticalCurvedList"/>
    <dgm:cxn modelId="{C890EEE4-389A-4E32-B23D-02C25D3640D7}" type="presParOf" srcId="{30DFD089-6596-4C2A-A29F-33DFBBAF6D87}" destId="{F29E1266-6114-4E45-BF1C-435B047069EF}"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B532F2-E43A-4969-B067-5C93F00A3369}" type="doc">
      <dgm:prSet loTypeId="urn:microsoft.com/office/officeart/2005/8/layout/venn1" loCatId="relationship" qsTypeId="urn:microsoft.com/office/officeart/2005/8/quickstyle/3d1" qsCatId="3D" csTypeId="urn:microsoft.com/office/officeart/2005/8/colors/colorful5" csCatId="colorful" phldr="1"/>
      <dgm:spPr/>
    </dgm:pt>
    <dgm:pt modelId="{6E136BB4-FE72-4A92-BF30-D19470970948}">
      <dgm:prSet phldrT="[文字]" custT="1"/>
      <dgm:spPr/>
      <dgm:t>
        <a:bodyPr/>
        <a:lstStyle/>
        <a:p>
          <a:pPr algn="ctr"/>
          <a:r>
            <a:rPr lang="en-US" altLang="zh-TW" sz="3200" b="1" dirty="0" smtClean="0">
              <a:solidFill>
                <a:srgbClr val="0000FF"/>
              </a:solidFill>
              <a:latin typeface="微軟正黑體" pitchFamily="34" charset="-120"/>
              <a:ea typeface="微軟正黑體" pitchFamily="34" charset="-120"/>
            </a:rPr>
            <a:t>MRT</a:t>
          </a:r>
          <a:endParaRPr lang="zh-TW" altLang="en-US" sz="3200" b="1" dirty="0">
            <a:solidFill>
              <a:srgbClr val="0000FF"/>
            </a:solidFill>
            <a:latin typeface="微軟正黑體" pitchFamily="34" charset="-120"/>
            <a:ea typeface="微軟正黑體" pitchFamily="34" charset="-120"/>
          </a:endParaRPr>
        </a:p>
      </dgm:t>
    </dgm:pt>
    <dgm:pt modelId="{B0EAF515-E770-44EA-B832-0BE2FE938225}" type="parTrans" cxnId="{F6A55B68-24D8-4732-901C-A8CCC3E4F3B6}">
      <dgm:prSet/>
      <dgm:spPr/>
      <dgm:t>
        <a:bodyPr/>
        <a:lstStyle/>
        <a:p>
          <a:endParaRPr lang="zh-TW" altLang="en-US" sz="2400" b="1">
            <a:latin typeface="微軟正黑體" pitchFamily="34" charset="-120"/>
            <a:ea typeface="微軟正黑體" pitchFamily="34" charset="-120"/>
          </a:endParaRPr>
        </a:p>
      </dgm:t>
    </dgm:pt>
    <dgm:pt modelId="{69C417F5-D1A0-4013-B0D2-1A62BB8298C8}" type="sibTrans" cxnId="{F6A55B68-24D8-4732-901C-A8CCC3E4F3B6}">
      <dgm:prSet/>
      <dgm:spPr/>
      <dgm:t>
        <a:bodyPr/>
        <a:lstStyle/>
        <a:p>
          <a:endParaRPr lang="zh-TW" altLang="en-US" sz="2400" b="1">
            <a:latin typeface="微軟正黑體" pitchFamily="34" charset="-120"/>
            <a:ea typeface="微軟正黑體" pitchFamily="34" charset="-120"/>
          </a:endParaRPr>
        </a:p>
      </dgm:t>
    </dgm:pt>
    <dgm:pt modelId="{A00AB280-39D9-4C09-8C03-3D39BC433E9F}">
      <dgm:prSet phldrT="[文字]" custT="1"/>
      <dgm:spPr/>
      <dgm:t>
        <a:bodyPr/>
        <a:lstStyle/>
        <a:p>
          <a:pPr algn="ctr"/>
          <a:r>
            <a:rPr lang="en-US" altLang="zh-TW" sz="3200" b="1" dirty="0" smtClean="0">
              <a:solidFill>
                <a:srgbClr val="FF0000"/>
              </a:solidFill>
              <a:latin typeface="微軟正黑體" pitchFamily="34" charset="-120"/>
              <a:ea typeface="微軟正黑體" pitchFamily="34" charset="-120"/>
            </a:rPr>
            <a:t>Light Rail </a:t>
          </a:r>
          <a:endParaRPr lang="zh-TW" altLang="en-US" sz="3200" b="1" dirty="0">
            <a:solidFill>
              <a:srgbClr val="FF0000"/>
            </a:solidFill>
            <a:latin typeface="微軟正黑體" pitchFamily="34" charset="-120"/>
            <a:ea typeface="微軟正黑體" pitchFamily="34" charset="-120"/>
          </a:endParaRPr>
        </a:p>
      </dgm:t>
    </dgm:pt>
    <dgm:pt modelId="{5FFAA579-51F2-4A34-965E-039874D55541}" type="parTrans" cxnId="{A5F0C3D4-9C64-4A20-9917-7180A1ED8967}">
      <dgm:prSet/>
      <dgm:spPr/>
      <dgm:t>
        <a:bodyPr/>
        <a:lstStyle/>
        <a:p>
          <a:endParaRPr lang="zh-TW" altLang="en-US" sz="2400" b="1">
            <a:latin typeface="微軟正黑體" pitchFamily="34" charset="-120"/>
            <a:ea typeface="微軟正黑體" pitchFamily="34" charset="-120"/>
          </a:endParaRPr>
        </a:p>
      </dgm:t>
    </dgm:pt>
    <dgm:pt modelId="{274DDC00-447E-4D4B-B97D-99A8AEF1AC27}" type="sibTrans" cxnId="{A5F0C3D4-9C64-4A20-9917-7180A1ED8967}">
      <dgm:prSet/>
      <dgm:spPr/>
      <dgm:t>
        <a:bodyPr/>
        <a:lstStyle/>
        <a:p>
          <a:endParaRPr lang="zh-TW" altLang="en-US" sz="2400" b="1">
            <a:latin typeface="微軟正黑體" pitchFamily="34" charset="-120"/>
            <a:ea typeface="微軟正黑體" pitchFamily="34" charset="-120"/>
          </a:endParaRPr>
        </a:p>
      </dgm:t>
    </dgm:pt>
    <dgm:pt modelId="{4400E439-A963-42A1-AA77-1E3D7224FE2D}" type="pres">
      <dgm:prSet presAssocID="{A7B532F2-E43A-4969-B067-5C93F00A3369}" presName="compositeShape" presStyleCnt="0">
        <dgm:presLayoutVars>
          <dgm:chMax val="7"/>
          <dgm:dir/>
          <dgm:resizeHandles val="exact"/>
        </dgm:presLayoutVars>
      </dgm:prSet>
      <dgm:spPr/>
    </dgm:pt>
    <dgm:pt modelId="{AFD5DFF4-CBEC-45A5-A0BB-B906E1982C27}" type="pres">
      <dgm:prSet presAssocID="{6E136BB4-FE72-4A92-BF30-D19470970948}" presName="circ1" presStyleLbl="vennNode1" presStyleIdx="0" presStyleCnt="2" custScaleX="112030" custLinFactNeighborX="-2736" custLinFactNeighborY="-273"/>
      <dgm:spPr/>
      <dgm:t>
        <a:bodyPr/>
        <a:lstStyle/>
        <a:p>
          <a:endParaRPr lang="zh-TW" altLang="en-US"/>
        </a:p>
      </dgm:t>
    </dgm:pt>
    <dgm:pt modelId="{D8B67121-BD24-4C7E-94BB-7513D6D5A6F0}" type="pres">
      <dgm:prSet presAssocID="{6E136BB4-FE72-4A92-BF30-D19470970948}" presName="circ1Tx" presStyleLbl="revTx" presStyleIdx="0" presStyleCnt="0">
        <dgm:presLayoutVars>
          <dgm:chMax val="0"/>
          <dgm:chPref val="0"/>
          <dgm:bulletEnabled val="1"/>
        </dgm:presLayoutVars>
      </dgm:prSet>
      <dgm:spPr/>
      <dgm:t>
        <a:bodyPr/>
        <a:lstStyle/>
        <a:p>
          <a:endParaRPr lang="zh-TW" altLang="en-US"/>
        </a:p>
      </dgm:t>
    </dgm:pt>
    <dgm:pt modelId="{7E1279CD-F7BE-4842-98EE-7551FCFBEF76}" type="pres">
      <dgm:prSet presAssocID="{A00AB280-39D9-4C09-8C03-3D39BC433E9F}" presName="circ2" presStyleLbl="vennNode1" presStyleIdx="1" presStyleCnt="2" custScaleX="110584" custLinFactNeighborX="3738" custLinFactNeighborY="675"/>
      <dgm:spPr/>
      <dgm:t>
        <a:bodyPr/>
        <a:lstStyle/>
        <a:p>
          <a:endParaRPr lang="zh-TW" altLang="en-US"/>
        </a:p>
      </dgm:t>
    </dgm:pt>
    <dgm:pt modelId="{A6DE32C4-5CF8-42F6-802C-2DE3E56A3D8E}" type="pres">
      <dgm:prSet presAssocID="{A00AB280-39D9-4C09-8C03-3D39BC433E9F}" presName="circ2Tx" presStyleLbl="revTx" presStyleIdx="0" presStyleCnt="0">
        <dgm:presLayoutVars>
          <dgm:chMax val="0"/>
          <dgm:chPref val="0"/>
          <dgm:bulletEnabled val="1"/>
        </dgm:presLayoutVars>
      </dgm:prSet>
      <dgm:spPr/>
      <dgm:t>
        <a:bodyPr/>
        <a:lstStyle/>
        <a:p>
          <a:endParaRPr lang="zh-TW" altLang="en-US"/>
        </a:p>
      </dgm:t>
    </dgm:pt>
  </dgm:ptLst>
  <dgm:cxnLst>
    <dgm:cxn modelId="{A5F0C3D4-9C64-4A20-9917-7180A1ED8967}" srcId="{A7B532F2-E43A-4969-B067-5C93F00A3369}" destId="{A00AB280-39D9-4C09-8C03-3D39BC433E9F}" srcOrd="1" destOrd="0" parTransId="{5FFAA579-51F2-4A34-965E-039874D55541}" sibTransId="{274DDC00-447E-4D4B-B97D-99A8AEF1AC27}"/>
    <dgm:cxn modelId="{D87DCFCB-5C23-4834-A97B-72BC49F57878}" type="presOf" srcId="{A00AB280-39D9-4C09-8C03-3D39BC433E9F}" destId="{A6DE32C4-5CF8-42F6-802C-2DE3E56A3D8E}" srcOrd="1" destOrd="0" presId="urn:microsoft.com/office/officeart/2005/8/layout/venn1"/>
    <dgm:cxn modelId="{A5D3B01E-8498-4D6C-9F0D-5EA9BC0733CB}" type="presOf" srcId="{A00AB280-39D9-4C09-8C03-3D39BC433E9F}" destId="{7E1279CD-F7BE-4842-98EE-7551FCFBEF76}" srcOrd="0" destOrd="0" presId="urn:microsoft.com/office/officeart/2005/8/layout/venn1"/>
    <dgm:cxn modelId="{6607F434-CBAC-4943-B8E0-6E10DB7426A7}" type="presOf" srcId="{6E136BB4-FE72-4A92-BF30-D19470970948}" destId="{D8B67121-BD24-4C7E-94BB-7513D6D5A6F0}" srcOrd="1" destOrd="0" presId="urn:microsoft.com/office/officeart/2005/8/layout/venn1"/>
    <dgm:cxn modelId="{F6A55B68-24D8-4732-901C-A8CCC3E4F3B6}" srcId="{A7B532F2-E43A-4969-B067-5C93F00A3369}" destId="{6E136BB4-FE72-4A92-BF30-D19470970948}" srcOrd="0" destOrd="0" parTransId="{B0EAF515-E770-44EA-B832-0BE2FE938225}" sibTransId="{69C417F5-D1A0-4013-B0D2-1A62BB8298C8}"/>
    <dgm:cxn modelId="{315F236A-2A7F-4176-8295-3F8D288DFBC2}" type="presOf" srcId="{A7B532F2-E43A-4969-B067-5C93F00A3369}" destId="{4400E439-A963-42A1-AA77-1E3D7224FE2D}" srcOrd="0" destOrd="0" presId="urn:microsoft.com/office/officeart/2005/8/layout/venn1"/>
    <dgm:cxn modelId="{DA18391B-EDDB-41AD-B7D5-09080BDC8F3F}" type="presOf" srcId="{6E136BB4-FE72-4A92-BF30-D19470970948}" destId="{AFD5DFF4-CBEC-45A5-A0BB-B906E1982C27}" srcOrd="0" destOrd="0" presId="urn:microsoft.com/office/officeart/2005/8/layout/venn1"/>
    <dgm:cxn modelId="{BF8FCEDD-C2C6-41E5-91DC-BD8F48878166}" type="presParOf" srcId="{4400E439-A963-42A1-AA77-1E3D7224FE2D}" destId="{AFD5DFF4-CBEC-45A5-A0BB-B906E1982C27}" srcOrd="0" destOrd="0" presId="urn:microsoft.com/office/officeart/2005/8/layout/venn1"/>
    <dgm:cxn modelId="{DB94231A-659A-4D92-B553-6BA6675159AE}" type="presParOf" srcId="{4400E439-A963-42A1-AA77-1E3D7224FE2D}" destId="{D8B67121-BD24-4C7E-94BB-7513D6D5A6F0}" srcOrd="1" destOrd="0" presId="urn:microsoft.com/office/officeart/2005/8/layout/venn1"/>
    <dgm:cxn modelId="{F6188E85-8AA9-4A3E-A32C-25A0721273F2}" type="presParOf" srcId="{4400E439-A963-42A1-AA77-1E3D7224FE2D}" destId="{7E1279CD-F7BE-4842-98EE-7551FCFBEF76}" srcOrd="2" destOrd="0" presId="urn:microsoft.com/office/officeart/2005/8/layout/venn1"/>
    <dgm:cxn modelId="{D1F9A368-87A1-4388-94D8-34619464395A}" type="presParOf" srcId="{4400E439-A963-42A1-AA77-1E3D7224FE2D}" destId="{A6DE32C4-5CF8-42F6-802C-2DE3E56A3D8E}" srcOrd="3" destOrd="0" presId="urn:microsoft.com/office/officeart/2005/8/layout/venn1"/>
  </dgm:cxnLst>
  <dgm:bg/>
  <dgm:whole/>
  <dgm:extLst>
    <a:ext uri="http://schemas.microsoft.com/office/drawing/2008/diagram">
      <dsp:dataModelExt xmlns:dsp="http://schemas.microsoft.com/office/drawing/2008/diagram" xmlns=""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F13FF5-2DA1-4EF4-939D-2F61966D0CB3}" type="doc">
      <dgm:prSet loTypeId="urn:microsoft.com/office/officeart/2005/8/layout/balance1" loCatId="relationship" qsTypeId="urn:microsoft.com/office/officeart/2005/8/quickstyle/3d1" qsCatId="3D" csTypeId="urn:microsoft.com/office/officeart/2005/8/colors/accent2_5" csCatId="accent2" phldr="1"/>
      <dgm:spPr/>
      <dgm:t>
        <a:bodyPr/>
        <a:lstStyle/>
        <a:p>
          <a:endParaRPr lang="zh-TW" altLang="en-US"/>
        </a:p>
      </dgm:t>
    </dgm:pt>
    <dgm:pt modelId="{883F9BED-FA29-42C8-BAC8-BD1FAE913ED2}">
      <dgm:prSet phldrT="[文字]" custT="1"/>
      <dgm:spPr/>
      <dgm:t>
        <a:bodyPr vert="vert270"/>
        <a:lstStyle/>
        <a:p>
          <a:pPr>
            <a:lnSpc>
              <a:spcPct val="100000"/>
            </a:lnSpc>
            <a:spcAft>
              <a:spcPts val="0"/>
            </a:spcAft>
          </a:pPr>
          <a:r>
            <a:rPr lang="en-US" altLang="zh-TW" sz="1600" b="1" dirty="0" smtClean="0">
              <a:solidFill>
                <a:schemeClr val="tx1"/>
              </a:solidFill>
              <a:effectLst/>
              <a:latin typeface="微軟正黑體" panose="020B0604030504040204" pitchFamily="34" charset="-120"/>
              <a:ea typeface="微軟正黑體" panose="020B0604030504040204" pitchFamily="34" charset="-120"/>
            </a:rPr>
            <a:t> Regulation setting</a:t>
          </a:r>
          <a:endParaRPr lang="zh-TW" altLang="en-US" sz="1600" b="1" dirty="0">
            <a:solidFill>
              <a:schemeClr val="tx1"/>
            </a:solidFill>
            <a:effectLst/>
            <a:latin typeface="微軟正黑體" pitchFamily="34" charset="-120"/>
            <a:ea typeface="微軟正黑體" pitchFamily="34" charset="-120"/>
          </a:endParaRPr>
        </a:p>
      </dgm:t>
    </dgm:pt>
    <dgm:pt modelId="{7E870608-01DF-4DA1-99AA-546DB44F6D91}" type="parTrans" cxnId="{AB6D43A0-14EB-4FCC-AE4F-2EED6E710F11}">
      <dgm:prSet/>
      <dgm:spPr/>
      <dgm:t>
        <a:bodyPr/>
        <a:lstStyle/>
        <a:p>
          <a:endParaRPr lang="zh-TW" altLang="en-US" sz="1600" b="1">
            <a:solidFill>
              <a:schemeClr val="tx1"/>
            </a:solidFill>
            <a:effectLst/>
          </a:endParaRPr>
        </a:p>
      </dgm:t>
    </dgm:pt>
    <dgm:pt modelId="{DD1B3055-D8F8-43EA-9737-918BE0ABB92C}" type="sibTrans" cxnId="{AB6D43A0-14EB-4FCC-AE4F-2EED6E710F11}">
      <dgm:prSet/>
      <dgm:spPr/>
      <dgm:t>
        <a:bodyPr/>
        <a:lstStyle/>
        <a:p>
          <a:endParaRPr lang="zh-TW" altLang="en-US" sz="1600" b="1">
            <a:solidFill>
              <a:schemeClr val="tx1"/>
            </a:solidFill>
            <a:effectLst/>
          </a:endParaRPr>
        </a:p>
      </dgm:t>
    </dgm:pt>
    <dgm:pt modelId="{178245D0-450B-4195-B553-A800B852BF60}">
      <dgm:prSet phldrT="[文字]" custT="1"/>
      <dgm:spPr/>
      <dgm:t>
        <a:bodyPr/>
        <a:lstStyle/>
        <a:p>
          <a:r>
            <a:rPr lang="en-US" altLang="zh-TW" sz="1600" dirty="0" smtClean="0">
              <a:latin typeface="+mn-ea"/>
              <a:cs typeface="Arial" panose="020B0604020202020204" pitchFamily="34" charset="0"/>
            </a:rPr>
            <a:t>Green Building autonomous regulations </a:t>
          </a:r>
          <a:endParaRPr lang="en-US" altLang="zh-TW" sz="1600" b="1" dirty="0" smtClean="0">
            <a:solidFill>
              <a:schemeClr val="tx1"/>
            </a:solidFill>
            <a:effectLst/>
            <a:latin typeface="微軟正黑體" pitchFamily="34" charset="-120"/>
            <a:ea typeface="微軟正黑體" pitchFamily="34" charset="-120"/>
          </a:endParaRPr>
        </a:p>
      </dgm:t>
    </dgm:pt>
    <dgm:pt modelId="{09112FA4-1EFD-4102-BCD9-5A5BD7F74829}" type="parTrans" cxnId="{138180CB-CB0A-460D-8C0A-385CB2AF5C30}">
      <dgm:prSet/>
      <dgm:spPr/>
      <dgm:t>
        <a:bodyPr/>
        <a:lstStyle/>
        <a:p>
          <a:endParaRPr lang="zh-TW" altLang="en-US" sz="1600" b="1">
            <a:solidFill>
              <a:schemeClr val="tx1"/>
            </a:solidFill>
            <a:effectLst/>
          </a:endParaRPr>
        </a:p>
      </dgm:t>
    </dgm:pt>
    <dgm:pt modelId="{3CF0990F-3843-4774-ADB8-7B20F626AD0D}" type="sibTrans" cxnId="{138180CB-CB0A-460D-8C0A-385CB2AF5C30}">
      <dgm:prSet/>
      <dgm:spPr/>
      <dgm:t>
        <a:bodyPr/>
        <a:lstStyle/>
        <a:p>
          <a:endParaRPr lang="zh-TW" altLang="en-US" sz="1600" b="1">
            <a:solidFill>
              <a:schemeClr val="tx1"/>
            </a:solidFill>
            <a:effectLst/>
          </a:endParaRPr>
        </a:p>
      </dgm:t>
    </dgm:pt>
    <dgm:pt modelId="{CFFFDA1E-CA6E-4B62-BF35-737A38A9A8F4}">
      <dgm:prSet phldrT="[文字]" custT="1"/>
      <dgm:spPr/>
      <dgm:t>
        <a:bodyPr/>
        <a:lstStyle/>
        <a:p>
          <a:r>
            <a:rPr lang="en-US" altLang="zh-TW" sz="1600" dirty="0" smtClean="0"/>
            <a:t>Method of </a:t>
          </a:r>
          <a:r>
            <a:rPr lang="en-US" sz="1600" dirty="0" smtClean="0"/>
            <a:t>Photovoltaic Facilities setting on the roof of Green Building </a:t>
          </a:r>
          <a:endParaRPr lang="zh-TW" altLang="en-US" sz="1600" b="1" dirty="0">
            <a:solidFill>
              <a:schemeClr val="tx1"/>
            </a:solidFill>
            <a:effectLst/>
            <a:latin typeface="微軟正黑體" pitchFamily="34" charset="-120"/>
            <a:ea typeface="微軟正黑體" pitchFamily="34" charset="-120"/>
          </a:endParaRPr>
        </a:p>
      </dgm:t>
    </dgm:pt>
    <dgm:pt modelId="{8BB62BDA-4C48-4755-A200-3C846F8A3E5F}" type="parTrans" cxnId="{CC3061A4-5CB0-49A6-9564-F81932EC47BF}">
      <dgm:prSet/>
      <dgm:spPr/>
      <dgm:t>
        <a:bodyPr/>
        <a:lstStyle/>
        <a:p>
          <a:endParaRPr lang="zh-TW" altLang="en-US" sz="1600" b="1">
            <a:solidFill>
              <a:schemeClr val="tx1"/>
            </a:solidFill>
            <a:effectLst/>
          </a:endParaRPr>
        </a:p>
      </dgm:t>
    </dgm:pt>
    <dgm:pt modelId="{9A1C98C4-2EF9-4A8F-B823-F260C2EEA59F}" type="sibTrans" cxnId="{CC3061A4-5CB0-49A6-9564-F81932EC47BF}">
      <dgm:prSet/>
      <dgm:spPr/>
      <dgm:t>
        <a:bodyPr/>
        <a:lstStyle/>
        <a:p>
          <a:endParaRPr lang="zh-TW" altLang="en-US" sz="1600" b="1">
            <a:solidFill>
              <a:schemeClr val="tx1"/>
            </a:solidFill>
            <a:effectLst/>
          </a:endParaRPr>
        </a:p>
      </dgm:t>
    </dgm:pt>
    <dgm:pt modelId="{A84535B9-06D0-4D93-8CB2-255EBB93D4A2}">
      <dgm:prSet phldrT="[文字]" custT="1"/>
      <dgm:spPr/>
      <dgm:t>
        <a:bodyPr vert="vert270"/>
        <a:lstStyle/>
        <a:p>
          <a:pPr>
            <a:lnSpc>
              <a:spcPct val="100000"/>
            </a:lnSpc>
            <a:spcAft>
              <a:spcPts val="0"/>
            </a:spcAft>
          </a:pPr>
          <a:r>
            <a:rPr lang="en-US" sz="1600" b="1" dirty="0" smtClean="0"/>
            <a:t>Subsidy</a:t>
          </a:r>
          <a:endParaRPr lang="zh-TW" altLang="en-US" sz="1600" b="1" dirty="0">
            <a:solidFill>
              <a:schemeClr val="tx1"/>
            </a:solidFill>
            <a:effectLst/>
            <a:latin typeface="微軟正黑體" pitchFamily="34" charset="-120"/>
            <a:ea typeface="微軟正黑體" pitchFamily="34" charset="-120"/>
          </a:endParaRPr>
        </a:p>
      </dgm:t>
    </dgm:pt>
    <dgm:pt modelId="{00301CD6-88D4-4B93-9332-D414146A2100}" type="parTrans" cxnId="{208D576F-D382-469B-81D6-2FA43D99E216}">
      <dgm:prSet/>
      <dgm:spPr/>
      <dgm:t>
        <a:bodyPr/>
        <a:lstStyle/>
        <a:p>
          <a:endParaRPr lang="zh-TW" altLang="en-US" sz="1600" b="1">
            <a:solidFill>
              <a:schemeClr val="tx1"/>
            </a:solidFill>
            <a:effectLst/>
          </a:endParaRPr>
        </a:p>
      </dgm:t>
    </dgm:pt>
    <dgm:pt modelId="{F74BDAE2-B89C-4614-99E1-A70639AEA7E0}" type="sibTrans" cxnId="{208D576F-D382-469B-81D6-2FA43D99E216}">
      <dgm:prSet/>
      <dgm:spPr/>
      <dgm:t>
        <a:bodyPr/>
        <a:lstStyle/>
        <a:p>
          <a:endParaRPr lang="zh-TW" altLang="en-US" sz="1600" b="1">
            <a:solidFill>
              <a:schemeClr val="tx1"/>
            </a:solidFill>
            <a:effectLst/>
          </a:endParaRPr>
        </a:p>
      </dgm:t>
    </dgm:pt>
    <dgm:pt modelId="{0DEA3043-7235-4966-91E8-27EE2B315A11}">
      <dgm:prSet phldrT="[文字]" custT="1"/>
      <dgm:spPr/>
      <dgm:t>
        <a:bodyPr/>
        <a:lstStyle/>
        <a:p>
          <a:r>
            <a:rPr lang="en-US" sz="1400" dirty="0" smtClean="0"/>
            <a:t>Photovoltaic Facilities setting on the roof of </a:t>
          </a:r>
          <a:r>
            <a:rPr lang="en-US" altLang="zh-TW" sz="1400" dirty="0" smtClean="0"/>
            <a:t>Kaohsiung’s public b</a:t>
          </a:r>
          <a:r>
            <a:rPr lang="en-US" sz="1400" dirty="0" smtClean="0"/>
            <a:t>uilding implementation plan</a:t>
          </a:r>
          <a:endParaRPr lang="en-US" altLang="zh-TW" sz="1400" b="1" dirty="0" smtClean="0">
            <a:solidFill>
              <a:schemeClr val="tx1"/>
            </a:solidFill>
            <a:effectLst/>
            <a:latin typeface="微軟正黑體" pitchFamily="34" charset="-120"/>
            <a:ea typeface="微軟正黑體" pitchFamily="34" charset="-120"/>
          </a:endParaRPr>
        </a:p>
      </dgm:t>
    </dgm:pt>
    <dgm:pt modelId="{DDCFAB7D-A7D4-48F6-A826-D072C5FB8050}" type="parTrans" cxnId="{A680DE58-D2D4-41DE-B824-A992E262802E}">
      <dgm:prSet/>
      <dgm:spPr/>
      <dgm:t>
        <a:bodyPr/>
        <a:lstStyle/>
        <a:p>
          <a:endParaRPr lang="zh-TW" altLang="en-US" sz="1600" b="1">
            <a:solidFill>
              <a:schemeClr val="tx1"/>
            </a:solidFill>
            <a:effectLst/>
          </a:endParaRPr>
        </a:p>
      </dgm:t>
    </dgm:pt>
    <dgm:pt modelId="{B7286EE9-29F5-4D1A-9B66-E0457B40CD27}" type="sibTrans" cxnId="{A680DE58-D2D4-41DE-B824-A992E262802E}">
      <dgm:prSet/>
      <dgm:spPr/>
      <dgm:t>
        <a:bodyPr/>
        <a:lstStyle/>
        <a:p>
          <a:endParaRPr lang="zh-TW" altLang="en-US" sz="1600" b="1">
            <a:solidFill>
              <a:schemeClr val="tx1"/>
            </a:solidFill>
            <a:effectLst/>
          </a:endParaRPr>
        </a:p>
      </dgm:t>
    </dgm:pt>
    <dgm:pt modelId="{4707B682-66D5-48DB-AD86-2EF8B4F7CF3C}">
      <dgm:prSet phldrT="[文字]" custT="1"/>
      <dgm:spPr/>
      <dgm:t>
        <a:bodyPr/>
        <a:lstStyle/>
        <a:p>
          <a:pPr>
            <a:spcAft>
              <a:spcPts val="0"/>
            </a:spcAft>
          </a:pPr>
          <a:r>
            <a:rPr lang="en-US" altLang="zh-TW" sz="1400" dirty="0" smtClean="0"/>
            <a:t>Plan implementation of </a:t>
          </a:r>
          <a:r>
            <a:rPr lang="en-US" sz="1400" dirty="0" smtClean="0"/>
            <a:t>Photovoltaic Facilities setting on the roof of Green Building </a:t>
          </a:r>
          <a:endParaRPr lang="en-US" altLang="zh-TW" sz="1400" b="1" dirty="0" smtClean="0">
            <a:solidFill>
              <a:schemeClr val="tx1"/>
            </a:solidFill>
            <a:effectLst/>
            <a:latin typeface="微軟正黑體" pitchFamily="34" charset="-120"/>
            <a:ea typeface="微軟正黑體" pitchFamily="34" charset="-120"/>
          </a:endParaRPr>
        </a:p>
      </dgm:t>
    </dgm:pt>
    <dgm:pt modelId="{F36B5BA6-7119-4698-9FBB-A27E6C4C7DB7}" type="parTrans" cxnId="{C3E98438-225B-4AC4-A463-75F8C950A382}">
      <dgm:prSet/>
      <dgm:spPr/>
      <dgm:t>
        <a:bodyPr/>
        <a:lstStyle/>
        <a:p>
          <a:endParaRPr lang="zh-TW" altLang="en-US" sz="1600" b="1">
            <a:solidFill>
              <a:schemeClr val="tx1"/>
            </a:solidFill>
            <a:effectLst/>
          </a:endParaRPr>
        </a:p>
      </dgm:t>
    </dgm:pt>
    <dgm:pt modelId="{35EC66C4-5680-487D-878C-043AB504A174}" type="sibTrans" cxnId="{C3E98438-225B-4AC4-A463-75F8C950A382}">
      <dgm:prSet/>
      <dgm:spPr/>
      <dgm:t>
        <a:bodyPr/>
        <a:lstStyle/>
        <a:p>
          <a:endParaRPr lang="zh-TW" altLang="en-US" sz="1600" b="1">
            <a:solidFill>
              <a:schemeClr val="tx1"/>
            </a:solidFill>
            <a:effectLst/>
          </a:endParaRPr>
        </a:p>
      </dgm:t>
    </dgm:pt>
    <dgm:pt modelId="{C721F173-F912-483D-A43E-3A6961D0FA87}">
      <dgm:prSet phldrT="[文字]" custT="1"/>
      <dgm:spPr/>
      <dgm:t>
        <a:bodyPr/>
        <a:lstStyle/>
        <a:p>
          <a:pPr algn="ctr"/>
          <a:r>
            <a:rPr lang="en-US" altLang="zh-TW" sz="1600" dirty="0" smtClean="0"/>
            <a:t>Subsidy for old building renovation</a:t>
          </a:r>
          <a:endParaRPr lang="zh-TW" altLang="en-US" sz="1600" dirty="0"/>
        </a:p>
      </dgm:t>
    </dgm:pt>
    <dgm:pt modelId="{9380EF4E-BF5F-4124-8063-787EFC0F3E9C}" type="parTrans" cxnId="{771548FB-84A8-4E42-A92C-554EDFE78625}">
      <dgm:prSet/>
      <dgm:spPr/>
      <dgm:t>
        <a:bodyPr/>
        <a:lstStyle/>
        <a:p>
          <a:endParaRPr lang="zh-TW" altLang="en-US" sz="1600" b="1">
            <a:solidFill>
              <a:schemeClr val="tx1"/>
            </a:solidFill>
            <a:effectLst/>
          </a:endParaRPr>
        </a:p>
      </dgm:t>
    </dgm:pt>
    <dgm:pt modelId="{92EEA9DB-E862-431F-B103-E1E38C1A51CA}" type="sibTrans" cxnId="{771548FB-84A8-4E42-A92C-554EDFE78625}">
      <dgm:prSet/>
      <dgm:spPr/>
      <dgm:t>
        <a:bodyPr/>
        <a:lstStyle/>
        <a:p>
          <a:endParaRPr lang="zh-TW" altLang="en-US" sz="1600" b="1">
            <a:solidFill>
              <a:schemeClr val="tx1"/>
            </a:solidFill>
            <a:effectLst/>
          </a:endParaRPr>
        </a:p>
      </dgm:t>
    </dgm:pt>
    <dgm:pt modelId="{B8E85CE3-EB0E-4F29-ADCE-5578BFD4BB78}">
      <dgm:prSet custT="1"/>
      <dgm:spPr/>
      <dgm:t>
        <a:bodyPr/>
        <a:lstStyle/>
        <a:p>
          <a:pPr algn="ctr"/>
          <a:r>
            <a:rPr lang="en-US" altLang="zh-TW" sz="1600" dirty="0" smtClean="0"/>
            <a:t>Regulation</a:t>
          </a:r>
          <a:r>
            <a:rPr lang="zh-TW" altLang="en-US" sz="1600" dirty="0" smtClean="0"/>
            <a:t> </a:t>
          </a:r>
          <a:r>
            <a:rPr lang="en-US" altLang="zh-TW" sz="1600" dirty="0" smtClean="0"/>
            <a:t>of Kaohsiung city ‘s Green Building certification</a:t>
          </a:r>
          <a:endParaRPr lang="zh-TW" altLang="en-US" sz="1600" dirty="0"/>
        </a:p>
      </dgm:t>
    </dgm:pt>
    <dgm:pt modelId="{BBB64119-2B32-4F98-B7E4-A69CF119BB7C}" type="parTrans" cxnId="{4EEE0D84-62DB-4EDE-8A40-4C3469175C2E}">
      <dgm:prSet/>
      <dgm:spPr/>
      <dgm:t>
        <a:bodyPr/>
        <a:lstStyle/>
        <a:p>
          <a:endParaRPr lang="zh-TW" altLang="en-US" sz="1600" b="1">
            <a:solidFill>
              <a:schemeClr val="tx1"/>
            </a:solidFill>
            <a:effectLst/>
          </a:endParaRPr>
        </a:p>
      </dgm:t>
    </dgm:pt>
    <dgm:pt modelId="{8084526A-3F27-4B15-B04D-400F98EFFF62}" type="sibTrans" cxnId="{4EEE0D84-62DB-4EDE-8A40-4C3469175C2E}">
      <dgm:prSet/>
      <dgm:spPr/>
      <dgm:t>
        <a:bodyPr/>
        <a:lstStyle/>
        <a:p>
          <a:endParaRPr lang="zh-TW" altLang="en-US" sz="1600" b="1">
            <a:solidFill>
              <a:schemeClr val="tx1"/>
            </a:solidFill>
            <a:effectLst/>
          </a:endParaRPr>
        </a:p>
      </dgm:t>
    </dgm:pt>
    <dgm:pt modelId="{FEB696D1-A520-49FD-9A70-BFC7745D1B23}" type="pres">
      <dgm:prSet presAssocID="{65F13FF5-2DA1-4EF4-939D-2F61966D0CB3}" presName="outerComposite" presStyleCnt="0">
        <dgm:presLayoutVars>
          <dgm:chMax val="2"/>
          <dgm:animLvl val="lvl"/>
          <dgm:resizeHandles val="exact"/>
        </dgm:presLayoutVars>
      </dgm:prSet>
      <dgm:spPr/>
      <dgm:t>
        <a:bodyPr/>
        <a:lstStyle/>
        <a:p>
          <a:endParaRPr lang="zh-TW" altLang="en-US"/>
        </a:p>
      </dgm:t>
    </dgm:pt>
    <dgm:pt modelId="{56929568-7A3E-49D8-941F-E794D6B7A205}" type="pres">
      <dgm:prSet presAssocID="{65F13FF5-2DA1-4EF4-939D-2F61966D0CB3}" presName="dummyMaxCanvas" presStyleCnt="0"/>
      <dgm:spPr/>
      <dgm:t>
        <a:bodyPr/>
        <a:lstStyle/>
        <a:p>
          <a:endParaRPr lang="zh-TW" altLang="en-US"/>
        </a:p>
      </dgm:t>
    </dgm:pt>
    <dgm:pt modelId="{DCC3199D-3CB5-48DA-BE0B-59901EF2E9D8}" type="pres">
      <dgm:prSet presAssocID="{65F13FF5-2DA1-4EF4-939D-2F61966D0CB3}" presName="parentComposite" presStyleCnt="0"/>
      <dgm:spPr/>
      <dgm:t>
        <a:bodyPr/>
        <a:lstStyle/>
        <a:p>
          <a:endParaRPr lang="zh-TW" altLang="en-US"/>
        </a:p>
      </dgm:t>
    </dgm:pt>
    <dgm:pt modelId="{C35B56F2-4A16-40E3-B8A9-0D11622F7225}" type="pres">
      <dgm:prSet presAssocID="{65F13FF5-2DA1-4EF4-939D-2F61966D0CB3}" presName="parent1" presStyleLbl="alignAccFollowNode1" presStyleIdx="0" presStyleCnt="4" custAng="5400000" custScaleX="46583" custScaleY="217227" custLinFactX="-61288" custLinFactNeighborX="-100000" custLinFactNeighborY="19017">
        <dgm:presLayoutVars>
          <dgm:chMax val="4"/>
        </dgm:presLayoutVars>
      </dgm:prSet>
      <dgm:spPr>
        <a:prstGeom prst="homePlate">
          <a:avLst/>
        </a:prstGeom>
      </dgm:spPr>
      <dgm:t>
        <a:bodyPr/>
        <a:lstStyle/>
        <a:p>
          <a:endParaRPr lang="zh-TW" altLang="en-US"/>
        </a:p>
      </dgm:t>
    </dgm:pt>
    <dgm:pt modelId="{356A0B24-554F-4B82-A1E1-BCA0F3BF5A95}" type="pres">
      <dgm:prSet presAssocID="{65F13FF5-2DA1-4EF4-939D-2F61966D0CB3}" presName="parent2" presStyleLbl="alignAccFollowNode1" presStyleIdx="1" presStyleCnt="4" custAng="5400000" custScaleX="41052" custScaleY="221399" custLinFactX="9907" custLinFactNeighborX="100000" custLinFactNeighborY="18316">
        <dgm:presLayoutVars>
          <dgm:chMax val="4"/>
        </dgm:presLayoutVars>
      </dgm:prSet>
      <dgm:spPr>
        <a:prstGeom prst="homePlate">
          <a:avLst/>
        </a:prstGeom>
      </dgm:spPr>
      <dgm:t>
        <a:bodyPr/>
        <a:lstStyle/>
        <a:p>
          <a:endParaRPr lang="zh-TW" altLang="en-US"/>
        </a:p>
      </dgm:t>
    </dgm:pt>
    <dgm:pt modelId="{422B31D8-A465-43F7-A916-DA9B1BCC898E}" type="pres">
      <dgm:prSet presAssocID="{65F13FF5-2DA1-4EF4-939D-2F61966D0CB3}" presName="childrenComposite" presStyleCnt="0"/>
      <dgm:spPr/>
      <dgm:t>
        <a:bodyPr/>
        <a:lstStyle/>
        <a:p>
          <a:endParaRPr lang="zh-TW" altLang="en-US"/>
        </a:p>
      </dgm:t>
    </dgm:pt>
    <dgm:pt modelId="{991E57C1-E8F6-4865-9849-EF8088378E4E}" type="pres">
      <dgm:prSet presAssocID="{65F13FF5-2DA1-4EF4-939D-2F61966D0CB3}" presName="dummyMaxCanvas_ChildArea" presStyleCnt="0"/>
      <dgm:spPr/>
      <dgm:t>
        <a:bodyPr/>
        <a:lstStyle/>
        <a:p>
          <a:endParaRPr lang="zh-TW" altLang="en-US"/>
        </a:p>
      </dgm:t>
    </dgm:pt>
    <dgm:pt modelId="{4F81AE38-389D-4113-8C83-26DB04641A12}" type="pres">
      <dgm:prSet presAssocID="{65F13FF5-2DA1-4EF4-939D-2F61966D0CB3}" presName="fulcrum" presStyleLbl="alignAccFollowNode1" presStyleIdx="2" presStyleCnt="4" custLinFactNeighborX="-38762" custLinFactNeighborY="-3011"/>
      <dgm:spPr/>
      <dgm:t>
        <a:bodyPr/>
        <a:lstStyle/>
        <a:p>
          <a:endParaRPr lang="zh-TW" altLang="en-US"/>
        </a:p>
      </dgm:t>
    </dgm:pt>
    <dgm:pt modelId="{9C7D7E0E-B559-4775-A564-1CE0E678A99E}" type="pres">
      <dgm:prSet presAssocID="{65F13FF5-2DA1-4EF4-939D-2F61966D0CB3}" presName="balance_33" presStyleLbl="alignAccFollowNode1" presStyleIdx="3" presStyleCnt="4" custScaleX="191832" custScaleY="92144" custLinFactNeighborX="-8698" custLinFactNeighborY="617">
        <dgm:presLayoutVars>
          <dgm:bulletEnabled val="1"/>
        </dgm:presLayoutVars>
      </dgm:prSet>
      <dgm:spPr/>
      <dgm:t>
        <a:bodyPr/>
        <a:lstStyle/>
        <a:p>
          <a:endParaRPr lang="zh-TW" altLang="en-US"/>
        </a:p>
      </dgm:t>
    </dgm:pt>
    <dgm:pt modelId="{30E51FD9-D3D5-4F40-9E1B-8440DB27F093}" type="pres">
      <dgm:prSet presAssocID="{65F13FF5-2DA1-4EF4-939D-2F61966D0CB3}" presName="right_33_1" presStyleLbl="node1" presStyleIdx="0" presStyleCnt="6" custScaleX="253465" custLinFactNeighborX="43637" custLinFactNeighborY="-10306">
        <dgm:presLayoutVars>
          <dgm:bulletEnabled val="1"/>
        </dgm:presLayoutVars>
      </dgm:prSet>
      <dgm:spPr/>
      <dgm:t>
        <a:bodyPr/>
        <a:lstStyle/>
        <a:p>
          <a:endParaRPr lang="zh-TW" altLang="en-US"/>
        </a:p>
      </dgm:t>
    </dgm:pt>
    <dgm:pt modelId="{ED3A4BD5-C45D-4BE2-BE0D-99577C3FC25F}" type="pres">
      <dgm:prSet presAssocID="{65F13FF5-2DA1-4EF4-939D-2F61966D0CB3}" presName="right_33_2" presStyleLbl="node1" presStyleIdx="1" presStyleCnt="6" custScaleX="254402" custLinFactNeighborX="44105" custLinFactNeighborY="-11256">
        <dgm:presLayoutVars>
          <dgm:bulletEnabled val="1"/>
        </dgm:presLayoutVars>
      </dgm:prSet>
      <dgm:spPr/>
      <dgm:t>
        <a:bodyPr/>
        <a:lstStyle/>
        <a:p>
          <a:endParaRPr lang="zh-TW" altLang="en-US"/>
        </a:p>
      </dgm:t>
    </dgm:pt>
    <dgm:pt modelId="{A1931C37-D960-4A66-96FB-79FB350D65C4}" type="pres">
      <dgm:prSet presAssocID="{65F13FF5-2DA1-4EF4-939D-2F61966D0CB3}" presName="right_33_3" presStyleLbl="node1" presStyleIdx="2" presStyleCnt="6" custScaleX="252887" custLinFactNeighborX="43348" custLinFactNeighborY="-18276">
        <dgm:presLayoutVars>
          <dgm:bulletEnabled val="1"/>
        </dgm:presLayoutVars>
      </dgm:prSet>
      <dgm:spPr/>
      <dgm:t>
        <a:bodyPr/>
        <a:lstStyle/>
        <a:p>
          <a:endParaRPr lang="zh-TW" altLang="en-US"/>
        </a:p>
      </dgm:t>
    </dgm:pt>
    <dgm:pt modelId="{CB3C389F-E899-4F0C-96EC-5B56FB584AC6}" type="pres">
      <dgm:prSet presAssocID="{65F13FF5-2DA1-4EF4-939D-2F61966D0CB3}" presName="left_33_1" presStyleLbl="node1" presStyleIdx="3" presStyleCnt="6" custScaleX="262201" custLinFactNeighborX="-85418" custLinFactNeighborY="-12534">
        <dgm:presLayoutVars>
          <dgm:bulletEnabled val="1"/>
        </dgm:presLayoutVars>
      </dgm:prSet>
      <dgm:spPr/>
      <dgm:t>
        <a:bodyPr/>
        <a:lstStyle/>
        <a:p>
          <a:endParaRPr lang="zh-TW" altLang="en-US"/>
        </a:p>
      </dgm:t>
    </dgm:pt>
    <dgm:pt modelId="{4B44CE85-2D68-48B2-B4D3-26D25222683B}" type="pres">
      <dgm:prSet presAssocID="{65F13FF5-2DA1-4EF4-939D-2F61966D0CB3}" presName="left_33_2" presStyleLbl="node1" presStyleIdx="4" presStyleCnt="6" custScaleX="260378" custLinFactNeighborX="-85236" custLinFactNeighborY="-11256">
        <dgm:presLayoutVars>
          <dgm:bulletEnabled val="1"/>
        </dgm:presLayoutVars>
      </dgm:prSet>
      <dgm:spPr/>
      <dgm:t>
        <a:bodyPr/>
        <a:lstStyle/>
        <a:p>
          <a:endParaRPr lang="zh-TW" altLang="en-US"/>
        </a:p>
      </dgm:t>
    </dgm:pt>
    <dgm:pt modelId="{EACE9B21-408D-4B01-867D-EF3304ED4A0C}" type="pres">
      <dgm:prSet presAssocID="{65F13FF5-2DA1-4EF4-939D-2F61966D0CB3}" presName="left_33_3" presStyleLbl="node1" presStyleIdx="5" presStyleCnt="6" custScaleX="259958" custLinFactNeighborX="-84296" custLinFactNeighborY="-16016">
        <dgm:presLayoutVars>
          <dgm:bulletEnabled val="1"/>
        </dgm:presLayoutVars>
      </dgm:prSet>
      <dgm:spPr/>
      <dgm:t>
        <a:bodyPr/>
        <a:lstStyle/>
        <a:p>
          <a:endParaRPr lang="zh-TW" altLang="en-US"/>
        </a:p>
      </dgm:t>
    </dgm:pt>
  </dgm:ptLst>
  <dgm:cxnLst>
    <dgm:cxn modelId="{FBDBE717-B3E2-4642-B521-00E73FEFD60E}" type="presOf" srcId="{65F13FF5-2DA1-4EF4-939D-2F61966D0CB3}" destId="{FEB696D1-A520-49FD-9A70-BFC7745D1B23}" srcOrd="0" destOrd="0" presId="urn:microsoft.com/office/officeart/2005/8/layout/balance1"/>
    <dgm:cxn modelId="{567AADC0-A448-4637-8D08-AD34FEB8ADA3}" type="presOf" srcId="{B8E85CE3-EB0E-4F29-ADCE-5578BFD4BB78}" destId="{EACE9B21-408D-4B01-867D-EF3304ED4A0C}" srcOrd="0" destOrd="0" presId="urn:microsoft.com/office/officeart/2005/8/layout/balance1"/>
    <dgm:cxn modelId="{059CD6E2-AF70-44BE-B446-3433188C2634}" type="presOf" srcId="{A84535B9-06D0-4D93-8CB2-255EBB93D4A2}" destId="{356A0B24-554F-4B82-A1E1-BCA0F3BF5A95}" srcOrd="0" destOrd="0" presId="urn:microsoft.com/office/officeart/2005/8/layout/balance1"/>
    <dgm:cxn modelId="{138180CB-CB0A-460D-8C0A-385CB2AF5C30}" srcId="{883F9BED-FA29-42C8-BAC8-BD1FAE913ED2}" destId="{178245D0-450B-4195-B553-A800B852BF60}" srcOrd="0" destOrd="0" parTransId="{09112FA4-1EFD-4102-BCD9-5A5BD7F74829}" sibTransId="{3CF0990F-3843-4774-ADB8-7B20F626AD0D}"/>
    <dgm:cxn modelId="{A680DE58-D2D4-41DE-B824-A992E262802E}" srcId="{A84535B9-06D0-4D93-8CB2-255EBB93D4A2}" destId="{0DEA3043-7235-4966-91E8-27EE2B315A11}" srcOrd="0" destOrd="0" parTransId="{DDCFAB7D-A7D4-48F6-A826-D072C5FB8050}" sibTransId="{B7286EE9-29F5-4D1A-9B66-E0457B40CD27}"/>
    <dgm:cxn modelId="{4EEE0D84-62DB-4EDE-8A40-4C3469175C2E}" srcId="{883F9BED-FA29-42C8-BAC8-BD1FAE913ED2}" destId="{B8E85CE3-EB0E-4F29-ADCE-5578BFD4BB78}" srcOrd="2" destOrd="0" parTransId="{BBB64119-2B32-4F98-B7E4-A69CF119BB7C}" sibTransId="{8084526A-3F27-4B15-B04D-400F98EFFF62}"/>
    <dgm:cxn modelId="{208D576F-D382-469B-81D6-2FA43D99E216}" srcId="{65F13FF5-2DA1-4EF4-939D-2F61966D0CB3}" destId="{A84535B9-06D0-4D93-8CB2-255EBB93D4A2}" srcOrd="1" destOrd="0" parTransId="{00301CD6-88D4-4B93-9332-D414146A2100}" sibTransId="{F74BDAE2-B89C-4614-99E1-A70639AEA7E0}"/>
    <dgm:cxn modelId="{CC3061A4-5CB0-49A6-9564-F81932EC47BF}" srcId="{883F9BED-FA29-42C8-BAC8-BD1FAE913ED2}" destId="{CFFFDA1E-CA6E-4B62-BF35-737A38A9A8F4}" srcOrd="1" destOrd="0" parTransId="{8BB62BDA-4C48-4755-A200-3C846F8A3E5F}" sibTransId="{9A1C98C4-2EF9-4A8F-B823-F260C2EEA59F}"/>
    <dgm:cxn modelId="{771548FB-84A8-4E42-A92C-554EDFE78625}" srcId="{A84535B9-06D0-4D93-8CB2-255EBB93D4A2}" destId="{C721F173-F912-483D-A43E-3A6961D0FA87}" srcOrd="2" destOrd="0" parTransId="{9380EF4E-BF5F-4124-8063-787EFC0F3E9C}" sibTransId="{92EEA9DB-E862-431F-B103-E1E38C1A51CA}"/>
    <dgm:cxn modelId="{1FB97F56-F4B0-4FD2-922C-B964054DB4B0}" type="presOf" srcId="{883F9BED-FA29-42C8-BAC8-BD1FAE913ED2}" destId="{C35B56F2-4A16-40E3-B8A9-0D11622F7225}" srcOrd="0" destOrd="0" presId="urn:microsoft.com/office/officeart/2005/8/layout/balance1"/>
    <dgm:cxn modelId="{365034BF-54C8-47DB-97A0-6FFDE5D28B80}" type="presOf" srcId="{C721F173-F912-483D-A43E-3A6961D0FA87}" destId="{A1931C37-D960-4A66-96FB-79FB350D65C4}" srcOrd="0" destOrd="0" presId="urn:microsoft.com/office/officeart/2005/8/layout/balance1"/>
    <dgm:cxn modelId="{51EE8672-D941-4C57-A143-E9FFF6FAEDB0}" type="presOf" srcId="{4707B682-66D5-48DB-AD86-2EF8B4F7CF3C}" destId="{ED3A4BD5-C45D-4BE2-BE0D-99577C3FC25F}" srcOrd="0" destOrd="0" presId="urn:microsoft.com/office/officeart/2005/8/layout/balance1"/>
    <dgm:cxn modelId="{7913DC3B-D5AF-4EEC-8771-BC9A87C9B774}" type="presOf" srcId="{178245D0-450B-4195-B553-A800B852BF60}" destId="{CB3C389F-E899-4F0C-96EC-5B56FB584AC6}" srcOrd="0" destOrd="0" presId="urn:microsoft.com/office/officeart/2005/8/layout/balance1"/>
    <dgm:cxn modelId="{DCADD17C-324D-4912-88A9-724473180E3D}" type="presOf" srcId="{CFFFDA1E-CA6E-4B62-BF35-737A38A9A8F4}" destId="{4B44CE85-2D68-48B2-B4D3-26D25222683B}" srcOrd="0" destOrd="0" presId="urn:microsoft.com/office/officeart/2005/8/layout/balance1"/>
    <dgm:cxn modelId="{AB6D43A0-14EB-4FCC-AE4F-2EED6E710F11}" srcId="{65F13FF5-2DA1-4EF4-939D-2F61966D0CB3}" destId="{883F9BED-FA29-42C8-BAC8-BD1FAE913ED2}" srcOrd="0" destOrd="0" parTransId="{7E870608-01DF-4DA1-99AA-546DB44F6D91}" sibTransId="{DD1B3055-D8F8-43EA-9737-918BE0ABB92C}"/>
    <dgm:cxn modelId="{B8D325B4-18F5-4BFE-8100-EAAF75135E53}" type="presOf" srcId="{0DEA3043-7235-4966-91E8-27EE2B315A11}" destId="{30E51FD9-D3D5-4F40-9E1B-8440DB27F093}" srcOrd="0" destOrd="0" presId="urn:microsoft.com/office/officeart/2005/8/layout/balance1"/>
    <dgm:cxn modelId="{C3E98438-225B-4AC4-A463-75F8C950A382}" srcId="{A84535B9-06D0-4D93-8CB2-255EBB93D4A2}" destId="{4707B682-66D5-48DB-AD86-2EF8B4F7CF3C}" srcOrd="1" destOrd="0" parTransId="{F36B5BA6-7119-4698-9FBB-A27E6C4C7DB7}" sibTransId="{35EC66C4-5680-487D-878C-043AB504A174}"/>
    <dgm:cxn modelId="{02FD51D4-D70A-4193-BB5C-DB1B86DFE1E0}" type="presParOf" srcId="{FEB696D1-A520-49FD-9A70-BFC7745D1B23}" destId="{56929568-7A3E-49D8-941F-E794D6B7A205}" srcOrd="0" destOrd="0" presId="urn:microsoft.com/office/officeart/2005/8/layout/balance1"/>
    <dgm:cxn modelId="{1B5381FE-0DAF-40B0-8CA9-AA26907ED690}" type="presParOf" srcId="{FEB696D1-A520-49FD-9A70-BFC7745D1B23}" destId="{DCC3199D-3CB5-48DA-BE0B-59901EF2E9D8}" srcOrd="1" destOrd="0" presId="urn:microsoft.com/office/officeart/2005/8/layout/balance1"/>
    <dgm:cxn modelId="{C2F58C34-503B-4129-8546-F77FD90807F1}" type="presParOf" srcId="{DCC3199D-3CB5-48DA-BE0B-59901EF2E9D8}" destId="{C35B56F2-4A16-40E3-B8A9-0D11622F7225}" srcOrd="0" destOrd="0" presId="urn:microsoft.com/office/officeart/2005/8/layout/balance1"/>
    <dgm:cxn modelId="{D2CF6458-828B-45C6-B43C-264AA0288C1F}" type="presParOf" srcId="{DCC3199D-3CB5-48DA-BE0B-59901EF2E9D8}" destId="{356A0B24-554F-4B82-A1E1-BCA0F3BF5A95}" srcOrd="1" destOrd="0" presId="urn:microsoft.com/office/officeart/2005/8/layout/balance1"/>
    <dgm:cxn modelId="{65BDF135-712B-4FBB-BEA6-C3FDAF4D7A14}" type="presParOf" srcId="{FEB696D1-A520-49FD-9A70-BFC7745D1B23}" destId="{422B31D8-A465-43F7-A916-DA9B1BCC898E}" srcOrd="2" destOrd="0" presId="urn:microsoft.com/office/officeart/2005/8/layout/balance1"/>
    <dgm:cxn modelId="{C790DF84-5761-49F9-AD43-C3813B09AFB4}" type="presParOf" srcId="{422B31D8-A465-43F7-A916-DA9B1BCC898E}" destId="{991E57C1-E8F6-4865-9849-EF8088378E4E}" srcOrd="0" destOrd="0" presId="urn:microsoft.com/office/officeart/2005/8/layout/balance1"/>
    <dgm:cxn modelId="{856A459C-0074-40A4-8CC8-CAC9A8DE9E03}" type="presParOf" srcId="{422B31D8-A465-43F7-A916-DA9B1BCC898E}" destId="{4F81AE38-389D-4113-8C83-26DB04641A12}" srcOrd="1" destOrd="0" presId="urn:microsoft.com/office/officeart/2005/8/layout/balance1"/>
    <dgm:cxn modelId="{E3B86B20-164A-4811-AA49-65B3A2E0C8D0}" type="presParOf" srcId="{422B31D8-A465-43F7-A916-DA9B1BCC898E}" destId="{9C7D7E0E-B559-4775-A564-1CE0E678A99E}" srcOrd="2" destOrd="0" presId="urn:microsoft.com/office/officeart/2005/8/layout/balance1"/>
    <dgm:cxn modelId="{14271FFE-4EDF-47A9-9EE5-4DB57DBD7DF9}" type="presParOf" srcId="{422B31D8-A465-43F7-A916-DA9B1BCC898E}" destId="{30E51FD9-D3D5-4F40-9E1B-8440DB27F093}" srcOrd="3" destOrd="0" presId="urn:microsoft.com/office/officeart/2005/8/layout/balance1"/>
    <dgm:cxn modelId="{4C8D3170-F97F-4688-94DE-B48FC83AEF2A}" type="presParOf" srcId="{422B31D8-A465-43F7-A916-DA9B1BCC898E}" destId="{ED3A4BD5-C45D-4BE2-BE0D-99577C3FC25F}" srcOrd="4" destOrd="0" presId="urn:microsoft.com/office/officeart/2005/8/layout/balance1"/>
    <dgm:cxn modelId="{6738AE39-E40C-4660-84AF-4B819E6ECFC3}" type="presParOf" srcId="{422B31D8-A465-43F7-A916-DA9B1BCC898E}" destId="{A1931C37-D960-4A66-96FB-79FB350D65C4}" srcOrd="5" destOrd="0" presId="urn:microsoft.com/office/officeart/2005/8/layout/balance1"/>
    <dgm:cxn modelId="{791D21C5-1541-4A17-BC6A-50E47479949E}" type="presParOf" srcId="{422B31D8-A465-43F7-A916-DA9B1BCC898E}" destId="{CB3C389F-E899-4F0C-96EC-5B56FB584AC6}" srcOrd="6" destOrd="0" presId="urn:microsoft.com/office/officeart/2005/8/layout/balance1"/>
    <dgm:cxn modelId="{97854927-2E6F-4688-A1C5-E3532A1F015C}" type="presParOf" srcId="{422B31D8-A465-43F7-A916-DA9B1BCC898E}" destId="{4B44CE85-2D68-48B2-B4D3-26D25222683B}" srcOrd="7" destOrd="0" presId="urn:microsoft.com/office/officeart/2005/8/layout/balance1"/>
    <dgm:cxn modelId="{360500D3-C875-4100-8214-E9BEDF5D3133}" type="presParOf" srcId="{422B31D8-A465-43F7-A916-DA9B1BCC898E}" destId="{EACE9B21-408D-4B01-867D-EF3304ED4A0C}" srcOrd="8" destOrd="0" presId="urn:microsoft.com/office/officeart/2005/8/layout/balance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67E777-6272-45FF-A98F-E802880954B5}" type="doc">
      <dgm:prSet loTypeId="urn:microsoft.com/office/officeart/2005/8/layout/venn1" loCatId="relationship" qsTypeId="urn:microsoft.com/office/officeart/2005/8/quickstyle/simple5" qsCatId="simple" csTypeId="urn:microsoft.com/office/officeart/2005/8/colors/colorful5" csCatId="colorful" phldr="1"/>
      <dgm:spPr/>
    </dgm:pt>
    <dgm:pt modelId="{A20EDDDD-85A3-4067-9D4A-800F1F004057}">
      <dgm:prSet phldrT="[文字]" custT="1"/>
      <dgm:spPr/>
      <dgm:t>
        <a:bodyPr/>
        <a:lstStyle/>
        <a:p>
          <a:r>
            <a:rPr lang="en-US" sz="1600" b="1" dirty="0" smtClean="0"/>
            <a:t>Environmental </a:t>
          </a:r>
          <a:br>
            <a:rPr lang="en-US" sz="1600" b="1" dirty="0" smtClean="0"/>
          </a:br>
          <a:r>
            <a:rPr lang="en-US" sz="1600" b="1" dirty="0" smtClean="0"/>
            <a:t>Sustainability</a:t>
          </a:r>
          <a:endParaRPr lang="zh-TW" altLang="en-US" sz="1600" b="1" dirty="0">
            <a:latin typeface="微軟正黑體" pitchFamily="34" charset="-120"/>
            <a:ea typeface="微軟正黑體" pitchFamily="34" charset="-120"/>
          </a:endParaRPr>
        </a:p>
      </dgm:t>
    </dgm:pt>
    <dgm:pt modelId="{8D7736F9-ADDD-4E86-BF8D-5E7855917034}" type="parTrans" cxnId="{D6AA4125-4074-442C-80EF-902CEA0EEE3D}">
      <dgm:prSet/>
      <dgm:spPr/>
      <dgm:t>
        <a:bodyPr/>
        <a:lstStyle/>
        <a:p>
          <a:endParaRPr lang="zh-TW" altLang="en-US" sz="1600" b="1">
            <a:latin typeface="微軟正黑體" pitchFamily="34" charset="-120"/>
            <a:ea typeface="微軟正黑體" pitchFamily="34" charset="-120"/>
          </a:endParaRPr>
        </a:p>
      </dgm:t>
    </dgm:pt>
    <dgm:pt modelId="{B660DF8B-9E7A-4BD9-92E0-14289A7FDAE5}" type="sibTrans" cxnId="{D6AA4125-4074-442C-80EF-902CEA0EEE3D}">
      <dgm:prSet/>
      <dgm:spPr/>
      <dgm:t>
        <a:bodyPr/>
        <a:lstStyle/>
        <a:p>
          <a:endParaRPr lang="zh-TW" altLang="en-US" sz="1600" b="1">
            <a:latin typeface="微軟正黑體" pitchFamily="34" charset="-120"/>
            <a:ea typeface="微軟正黑體" pitchFamily="34" charset="-120"/>
          </a:endParaRPr>
        </a:p>
      </dgm:t>
    </dgm:pt>
    <dgm:pt modelId="{C33815D4-5982-460F-8F9A-11D8CD041AB2}">
      <dgm:prSet phldrT="[文字]" custT="1"/>
      <dgm:spPr/>
      <dgm:t>
        <a:bodyPr/>
        <a:lstStyle/>
        <a:p>
          <a:r>
            <a:rPr lang="en-US" altLang="zh-TW" sz="1600" b="1" dirty="0" smtClean="0">
              <a:latin typeface="微軟正黑體" pitchFamily="34" charset="-120"/>
              <a:ea typeface="微軟正黑體" pitchFamily="34" charset="-120"/>
            </a:rPr>
            <a:t>Local  Features</a:t>
          </a:r>
          <a:endParaRPr lang="zh-TW" altLang="en-US" sz="1600" b="1" dirty="0">
            <a:latin typeface="微軟正黑體" pitchFamily="34" charset="-120"/>
            <a:ea typeface="微軟正黑體" pitchFamily="34" charset="-120"/>
          </a:endParaRPr>
        </a:p>
      </dgm:t>
    </dgm:pt>
    <dgm:pt modelId="{A8CE5404-8D86-42A3-9CF3-A59C46850564}" type="parTrans" cxnId="{8A30D86F-7BDF-455A-9ABB-954534B01FA9}">
      <dgm:prSet/>
      <dgm:spPr/>
      <dgm:t>
        <a:bodyPr/>
        <a:lstStyle/>
        <a:p>
          <a:endParaRPr lang="zh-TW" altLang="en-US" sz="1600" b="1">
            <a:latin typeface="微軟正黑體" pitchFamily="34" charset="-120"/>
            <a:ea typeface="微軟正黑體" pitchFamily="34" charset="-120"/>
          </a:endParaRPr>
        </a:p>
      </dgm:t>
    </dgm:pt>
    <dgm:pt modelId="{FFB0B789-7CA9-47ED-B1B3-6845256C881D}" type="sibTrans" cxnId="{8A30D86F-7BDF-455A-9ABB-954534B01FA9}">
      <dgm:prSet/>
      <dgm:spPr/>
      <dgm:t>
        <a:bodyPr/>
        <a:lstStyle/>
        <a:p>
          <a:endParaRPr lang="zh-TW" altLang="en-US" sz="1600" b="1">
            <a:latin typeface="微軟正黑體" pitchFamily="34" charset="-120"/>
            <a:ea typeface="微軟正黑體" pitchFamily="34" charset="-120"/>
          </a:endParaRPr>
        </a:p>
      </dgm:t>
    </dgm:pt>
    <dgm:pt modelId="{EF99EBE3-238B-4D33-BDC3-36F767A2E1D7}">
      <dgm:prSet phldrT="[文字]" custT="1"/>
      <dgm:spPr/>
      <dgm:t>
        <a:bodyPr/>
        <a:lstStyle/>
        <a:p>
          <a:r>
            <a:rPr lang="en-US" altLang="zh-TW" sz="1600" b="1" dirty="0" smtClean="0">
              <a:latin typeface="微軟正黑體" pitchFamily="34" charset="-120"/>
              <a:ea typeface="微軟正黑體" pitchFamily="34" charset="-120"/>
            </a:rPr>
            <a:t>Live Health</a:t>
          </a:r>
          <a:endParaRPr lang="zh-TW" altLang="en-US" sz="1600" b="1" dirty="0">
            <a:latin typeface="微軟正黑體" pitchFamily="34" charset="-120"/>
            <a:ea typeface="微軟正黑體" pitchFamily="34" charset="-120"/>
          </a:endParaRPr>
        </a:p>
      </dgm:t>
    </dgm:pt>
    <dgm:pt modelId="{C6044C2B-D05B-4011-8065-0AB98530A07F}" type="parTrans" cxnId="{0E88A54E-615F-4992-83F3-FB455DF76D2A}">
      <dgm:prSet/>
      <dgm:spPr/>
      <dgm:t>
        <a:bodyPr/>
        <a:lstStyle/>
        <a:p>
          <a:endParaRPr lang="zh-TW" altLang="en-US" sz="1600" b="1">
            <a:latin typeface="微軟正黑體" pitchFamily="34" charset="-120"/>
            <a:ea typeface="微軟正黑體" pitchFamily="34" charset="-120"/>
          </a:endParaRPr>
        </a:p>
      </dgm:t>
    </dgm:pt>
    <dgm:pt modelId="{0A42DAFC-B92A-4561-B45A-6485DBE91416}" type="sibTrans" cxnId="{0E88A54E-615F-4992-83F3-FB455DF76D2A}">
      <dgm:prSet/>
      <dgm:spPr/>
      <dgm:t>
        <a:bodyPr/>
        <a:lstStyle/>
        <a:p>
          <a:endParaRPr lang="zh-TW" altLang="en-US" sz="1600" b="1">
            <a:latin typeface="微軟正黑體" pitchFamily="34" charset="-120"/>
            <a:ea typeface="微軟正黑體" pitchFamily="34" charset="-120"/>
          </a:endParaRPr>
        </a:p>
      </dgm:t>
    </dgm:pt>
    <dgm:pt modelId="{F415E24D-51B6-4551-8356-C6141B25AB65}" type="pres">
      <dgm:prSet presAssocID="{1567E777-6272-45FF-A98F-E802880954B5}" presName="compositeShape" presStyleCnt="0">
        <dgm:presLayoutVars>
          <dgm:chMax val="7"/>
          <dgm:dir/>
          <dgm:resizeHandles val="exact"/>
        </dgm:presLayoutVars>
      </dgm:prSet>
      <dgm:spPr/>
    </dgm:pt>
    <dgm:pt modelId="{83EB7A9D-FA5E-48D3-B15F-9F70B1188923}" type="pres">
      <dgm:prSet presAssocID="{A20EDDDD-85A3-4067-9D4A-800F1F004057}" presName="circ1" presStyleLbl="vennNode1" presStyleIdx="0" presStyleCnt="3" custScaleX="129826"/>
      <dgm:spPr/>
      <dgm:t>
        <a:bodyPr/>
        <a:lstStyle/>
        <a:p>
          <a:endParaRPr lang="zh-TW" altLang="en-US"/>
        </a:p>
      </dgm:t>
    </dgm:pt>
    <dgm:pt modelId="{5BB7A1B8-0BB5-4530-A0A3-FBE2378A5ED0}" type="pres">
      <dgm:prSet presAssocID="{A20EDDDD-85A3-4067-9D4A-800F1F004057}" presName="circ1Tx" presStyleLbl="revTx" presStyleIdx="0" presStyleCnt="0">
        <dgm:presLayoutVars>
          <dgm:chMax val="0"/>
          <dgm:chPref val="0"/>
          <dgm:bulletEnabled val="1"/>
        </dgm:presLayoutVars>
      </dgm:prSet>
      <dgm:spPr/>
      <dgm:t>
        <a:bodyPr/>
        <a:lstStyle/>
        <a:p>
          <a:endParaRPr lang="zh-TW" altLang="en-US"/>
        </a:p>
      </dgm:t>
    </dgm:pt>
    <dgm:pt modelId="{A4513D12-EAA1-444F-BBBF-F29574E3311F}" type="pres">
      <dgm:prSet presAssocID="{C33815D4-5982-460F-8F9A-11D8CD041AB2}" presName="circ2" presStyleLbl="vennNode1" presStyleIdx="1" presStyleCnt="3" custScaleX="121038" custLinFactNeighborX="7289" custLinFactNeighborY="5215"/>
      <dgm:spPr/>
      <dgm:t>
        <a:bodyPr/>
        <a:lstStyle/>
        <a:p>
          <a:endParaRPr lang="zh-TW" altLang="en-US"/>
        </a:p>
      </dgm:t>
    </dgm:pt>
    <dgm:pt modelId="{DB8DB5DA-333A-4F12-98DB-E0D3F3BF2259}" type="pres">
      <dgm:prSet presAssocID="{C33815D4-5982-460F-8F9A-11D8CD041AB2}" presName="circ2Tx" presStyleLbl="revTx" presStyleIdx="0" presStyleCnt="0">
        <dgm:presLayoutVars>
          <dgm:chMax val="0"/>
          <dgm:chPref val="0"/>
          <dgm:bulletEnabled val="1"/>
        </dgm:presLayoutVars>
      </dgm:prSet>
      <dgm:spPr/>
      <dgm:t>
        <a:bodyPr/>
        <a:lstStyle/>
        <a:p>
          <a:endParaRPr lang="zh-TW" altLang="en-US"/>
        </a:p>
      </dgm:t>
    </dgm:pt>
    <dgm:pt modelId="{208F9988-E6E2-46D3-94CD-A55D38A30C17}" type="pres">
      <dgm:prSet presAssocID="{EF99EBE3-238B-4D33-BDC3-36F767A2E1D7}" presName="circ3" presStyleLbl="vennNode1" presStyleIdx="2" presStyleCnt="3" custScaleX="110744" custLinFactNeighborX="-11646" custLinFactNeighborY="5215"/>
      <dgm:spPr/>
      <dgm:t>
        <a:bodyPr/>
        <a:lstStyle/>
        <a:p>
          <a:endParaRPr lang="zh-TW" altLang="en-US"/>
        </a:p>
      </dgm:t>
    </dgm:pt>
    <dgm:pt modelId="{6E7DD7D9-AC57-4DA3-A64F-8B593E44A9FE}" type="pres">
      <dgm:prSet presAssocID="{EF99EBE3-238B-4D33-BDC3-36F767A2E1D7}" presName="circ3Tx" presStyleLbl="revTx" presStyleIdx="0" presStyleCnt="0">
        <dgm:presLayoutVars>
          <dgm:chMax val="0"/>
          <dgm:chPref val="0"/>
          <dgm:bulletEnabled val="1"/>
        </dgm:presLayoutVars>
      </dgm:prSet>
      <dgm:spPr/>
      <dgm:t>
        <a:bodyPr/>
        <a:lstStyle/>
        <a:p>
          <a:endParaRPr lang="zh-TW" altLang="en-US"/>
        </a:p>
      </dgm:t>
    </dgm:pt>
  </dgm:ptLst>
  <dgm:cxnLst>
    <dgm:cxn modelId="{A0D76B61-08E6-4987-8FC5-AA8FAF41A115}" type="presOf" srcId="{C33815D4-5982-460F-8F9A-11D8CD041AB2}" destId="{A4513D12-EAA1-444F-BBBF-F29574E3311F}" srcOrd="0" destOrd="0" presId="urn:microsoft.com/office/officeart/2005/8/layout/venn1"/>
    <dgm:cxn modelId="{E77401F2-EA69-4572-9E0D-EB9F7B307641}" type="presOf" srcId="{EF99EBE3-238B-4D33-BDC3-36F767A2E1D7}" destId="{6E7DD7D9-AC57-4DA3-A64F-8B593E44A9FE}" srcOrd="1" destOrd="0" presId="urn:microsoft.com/office/officeart/2005/8/layout/venn1"/>
    <dgm:cxn modelId="{1FEFFE95-3DC4-4832-8AE2-39C9E44EB836}" type="presOf" srcId="{A20EDDDD-85A3-4067-9D4A-800F1F004057}" destId="{5BB7A1B8-0BB5-4530-A0A3-FBE2378A5ED0}" srcOrd="1" destOrd="0" presId="urn:microsoft.com/office/officeart/2005/8/layout/venn1"/>
    <dgm:cxn modelId="{0E88A54E-615F-4992-83F3-FB455DF76D2A}" srcId="{1567E777-6272-45FF-A98F-E802880954B5}" destId="{EF99EBE3-238B-4D33-BDC3-36F767A2E1D7}" srcOrd="2" destOrd="0" parTransId="{C6044C2B-D05B-4011-8065-0AB98530A07F}" sibTransId="{0A42DAFC-B92A-4561-B45A-6485DBE91416}"/>
    <dgm:cxn modelId="{49623EC3-C088-4358-A34B-B46F83BEAA23}" type="presOf" srcId="{A20EDDDD-85A3-4067-9D4A-800F1F004057}" destId="{83EB7A9D-FA5E-48D3-B15F-9F70B1188923}" srcOrd="0" destOrd="0" presId="urn:microsoft.com/office/officeart/2005/8/layout/venn1"/>
    <dgm:cxn modelId="{CD920C94-41C3-4B1D-85B9-2191950C3D6D}" type="presOf" srcId="{EF99EBE3-238B-4D33-BDC3-36F767A2E1D7}" destId="{208F9988-E6E2-46D3-94CD-A55D38A30C17}" srcOrd="0" destOrd="0" presId="urn:microsoft.com/office/officeart/2005/8/layout/venn1"/>
    <dgm:cxn modelId="{8A30D86F-7BDF-455A-9ABB-954534B01FA9}" srcId="{1567E777-6272-45FF-A98F-E802880954B5}" destId="{C33815D4-5982-460F-8F9A-11D8CD041AB2}" srcOrd="1" destOrd="0" parTransId="{A8CE5404-8D86-42A3-9CF3-A59C46850564}" sibTransId="{FFB0B789-7CA9-47ED-B1B3-6845256C881D}"/>
    <dgm:cxn modelId="{D6AA4125-4074-442C-80EF-902CEA0EEE3D}" srcId="{1567E777-6272-45FF-A98F-E802880954B5}" destId="{A20EDDDD-85A3-4067-9D4A-800F1F004057}" srcOrd="0" destOrd="0" parTransId="{8D7736F9-ADDD-4E86-BF8D-5E7855917034}" sibTransId="{B660DF8B-9E7A-4BD9-92E0-14289A7FDAE5}"/>
    <dgm:cxn modelId="{4B2B9078-644F-4BAA-AB91-BDA244302DA6}" type="presOf" srcId="{1567E777-6272-45FF-A98F-E802880954B5}" destId="{F415E24D-51B6-4551-8356-C6141B25AB65}" srcOrd="0" destOrd="0" presId="urn:microsoft.com/office/officeart/2005/8/layout/venn1"/>
    <dgm:cxn modelId="{BB2BC4B9-D1D6-486C-AC72-4C31CED64EBD}" type="presOf" srcId="{C33815D4-5982-460F-8F9A-11D8CD041AB2}" destId="{DB8DB5DA-333A-4F12-98DB-E0D3F3BF2259}" srcOrd="1" destOrd="0" presId="urn:microsoft.com/office/officeart/2005/8/layout/venn1"/>
    <dgm:cxn modelId="{C139270E-A97C-4238-8D22-C55AF4F47E43}" type="presParOf" srcId="{F415E24D-51B6-4551-8356-C6141B25AB65}" destId="{83EB7A9D-FA5E-48D3-B15F-9F70B1188923}" srcOrd="0" destOrd="0" presId="urn:microsoft.com/office/officeart/2005/8/layout/venn1"/>
    <dgm:cxn modelId="{3D11824E-746A-46BA-9BEB-CC9C27D429CE}" type="presParOf" srcId="{F415E24D-51B6-4551-8356-C6141B25AB65}" destId="{5BB7A1B8-0BB5-4530-A0A3-FBE2378A5ED0}" srcOrd="1" destOrd="0" presId="urn:microsoft.com/office/officeart/2005/8/layout/venn1"/>
    <dgm:cxn modelId="{41B7267E-A28F-4DAC-B52C-FB45425602AC}" type="presParOf" srcId="{F415E24D-51B6-4551-8356-C6141B25AB65}" destId="{A4513D12-EAA1-444F-BBBF-F29574E3311F}" srcOrd="2" destOrd="0" presId="urn:microsoft.com/office/officeart/2005/8/layout/venn1"/>
    <dgm:cxn modelId="{DF62CE4C-C231-44E0-92D8-29BA3CB7ACCF}" type="presParOf" srcId="{F415E24D-51B6-4551-8356-C6141B25AB65}" destId="{DB8DB5DA-333A-4F12-98DB-E0D3F3BF2259}" srcOrd="3" destOrd="0" presId="urn:microsoft.com/office/officeart/2005/8/layout/venn1"/>
    <dgm:cxn modelId="{EBE8CD97-D373-4251-AFB8-C911EDB634AF}" type="presParOf" srcId="{F415E24D-51B6-4551-8356-C6141B25AB65}" destId="{208F9988-E6E2-46D3-94CD-A55D38A30C17}" srcOrd="4" destOrd="0" presId="urn:microsoft.com/office/officeart/2005/8/layout/venn1"/>
    <dgm:cxn modelId="{BB6E5973-DA8C-4188-8328-4E741A5D7B3B}" type="presParOf" srcId="{F415E24D-51B6-4551-8356-C6141B25AB65}" destId="{6E7DD7D9-AC57-4DA3-A64F-8B593E44A9FE}" srcOrd="5" destOrd="0" presId="urn:microsoft.com/office/officeart/2005/8/layout/venn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02CF677-5C1D-45F8-A95F-2DE76E3F0AC3}" type="doc">
      <dgm:prSet loTypeId="urn:microsoft.com/office/officeart/2005/8/layout/matrix1" loCatId="matrix" qsTypeId="urn:microsoft.com/office/officeart/2005/8/quickstyle/3d3" qsCatId="3D" csTypeId="urn:microsoft.com/office/officeart/2005/8/colors/colorful1#1" csCatId="colorful" phldr="1"/>
      <dgm:spPr/>
      <dgm:t>
        <a:bodyPr/>
        <a:lstStyle/>
        <a:p>
          <a:endParaRPr lang="zh-TW" altLang="en-US"/>
        </a:p>
      </dgm:t>
    </dgm:pt>
    <dgm:pt modelId="{4398566B-CFD7-4BC5-A1C0-9B146DFEE2A0}">
      <dgm:prSet phldrT="[文字]" custT="1"/>
      <dgm:spPr/>
      <dgm:t>
        <a:bodyPr/>
        <a:lstStyle/>
        <a:p>
          <a:r>
            <a:rPr kumimoji="0" lang="en-US" altLang="zh-TW" sz="2400" b="1" dirty="0" smtClean="0">
              <a:ln w="1905"/>
              <a:solidFill>
                <a:srgbClr val="FF0000"/>
              </a:solidFill>
              <a:effectLst>
                <a:innerShdw blurRad="69850" dist="43180" dir="5400000">
                  <a:srgbClr val="000000">
                    <a:alpha val="65000"/>
                  </a:srgbClr>
                </a:innerShdw>
              </a:effectLst>
              <a:latin typeface="Tw Cen MT"/>
              <a:ea typeface="華康儷粗圓" pitchFamily="1" charset="-120"/>
              <a:cs typeface="Arial" charset="0"/>
            </a:rPr>
            <a:t>Highlights of Biodiversity</a:t>
          </a:r>
          <a:endParaRPr lang="zh-TW" altLang="en-US" sz="2400" dirty="0">
            <a:solidFill>
              <a:srgbClr val="FF0000"/>
            </a:solidFill>
          </a:endParaRPr>
        </a:p>
      </dgm:t>
    </dgm:pt>
    <dgm:pt modelId="{856FED9C-EA6C-4691-9CBD-97095CB06736}" type="parTrans" cxnId="{9E0E6F47-ACB9-4AFF-A36D-4D2AEBFCDBD7}">
      <dgm:prSet/>
      <dgm:spPr/>
      <dgm:t>
        <a:bodyPr/>
        <a:lstStyle/>
        <a:p>
          <a:endParaRPr lang="zh-TW" altLang="en-US" sz="2000"/>
        </a:p>
      </dgm:t>
    </dgm:pt>
    <dgm:pt modelId="{26B7C154-A7D0-448C-9997-8B08F3C91FEA}" type="sibTrans" cxnId="{9E0E6F47-ACB9-4AFF-A36D-4D2AEBFCDBD7}">
      <dgm:prSet/>
      <dgm:spPr/>
      <dgm:t>
        <a:bodyPr/>
        <a:lstStyle/>
        <a:p>
          <a:endParaRPr lang="zh-TW" altLang="en-US" sz="2000"/>
        </a:p>
      </dgm:t>
    </dgm:pt>
    <dgm:pt modelId="{02E5990E-FAD5-439F-8F0D-9BFAFFC36F76}">
      <dgm:prSet phldrT="[文字]" custT="1"/>
      <dgm:spPr/>
      <dgm:t>
        <a:bodyPr/>
        <a:lstStyle/>
        <a:p>
          <a:r>
            <a:rPr lang="en-US" altLang="zh-TW" sz="2000" b="1" dirty="0" smtClean="0"/>
            <a:t>Appliance of Biodiversity Database</a:t>
          </a:r>
          <a:r>
            <a:rPr lang="zh-TW" altLang="en-US" sz="2000" b="1" dirty="0" smtClean="0"/>
            <a:t> </a:t>
          </a:r>
          <a:r>
            <a:rPr lang="en-US" altLang="zh-TW" sz="2000" b="1" dirty="0" smtClean="0"/>
            <a:t>Exchange Platform</a:t>
          </a:r>
          <a:endParaRPr lang="zh-TW" altLang="en-US" sz="2000" dirty="0"/>
        </a:p>
      </dgm:t>
    </dgm:pt>
    <dgm:pt modelId="{5746E40E-8326-4483-B723-48003A1D11A0}" type="parTrans" cxnId="{BF76C7A9-0065-4661-A4C5-711E97E9063F}">
      <dgm:prSet/>
      <dgm:spPr/>
      <dgm:t>
        <a:bodyPr/>
        <a:lstStyle/>
        <a:p>
          <a:endParaRPr lang="zh-TW" altLang="en-US" sz="2000"/>
        </a:p>
      </dgm:t>
    </dgm:pt>
    <dgm:pt modelId="{53AF53C5-7439-4479-9D6A-4B25874106C6}" type="sibTrans" cxnId="{BF76C7A9-0065-4661-A4C5-711E97E9063F}">
      <dgm:prSet/>
      <dgm:spPr/>
      <dgm:t>
        <a:bodyPr/>
        <a:lstStyle/>
        <a:p>
          <a:endParaRPr lang="zh-TW" altLang="en-US" sz="2000"/>
        </a:p>
      </dgm:t>
    </dgm:pt>
    <dgm:pt modelId="{4BB9F4F1-3C71-4556-A1CA-215E23E942D0}">
      <dgm:prSet phldrT="[文字]" custT="1"/>
      <dgm:spPr/>
      <dgm:t>
        <a:bodyPr/>
        <a:lstStyle/>
        <a:p>
          <a:r>
            <a:rPr lang="en-US" altLang="zh-TW" sz="2000" b="1" dirty="0" smtClean="0"/>
            <a:t>Linking between Land use and Biodiversity</a:t>
          </a:r>
          <a:r>
            <a:rPr lang="zh-TW" altLang="en-US" sz="2000" b="1" dirty="0" smtClean="0"/>
            <a:t>  </a:t>
          </a:r>
          <a:endParaRPr lang="zh-TW" altLang="en-US" sz="2000" dirty="0"/>
        </a:p>
      </dgm:t>
    </dgm:pt>
    <dgm:pt modelId="{40BD8A5A-AD4D-42BE-8ED9-63BFDCF8DCEB}" type="parTrans" cxnId="{1E19738C-A332-4A1C-AB34-1F3CD009A490}">
      <dgm:prSet/>
      <dgm:spPr/>
      <dgm:t>
        <a:bodyPr/>
        <a:lstStyle/>
        <a:p>
          <a:endParaRPr lang="zh-TW" altLang="en-US" sz="2000"/>
        </a:p>
      </dgm:t>
    </dgm:pt>
    <dgm:pt modelId="{46E72618-88C5-4DB5-A8D0-5B758948D907}" type="sibTrans" cxnId="{1E19738C-A332-4A1C-AB34-1F3CD009A490}">
      <dgm:prSet/>
      <dgm:spPr/>
      <dgm:t>
        <a:bodyPr/>
        <a:lstStyle/>
        <a:p>
          <a:endParaRPr lang="zh-TW" altLang="en-US" sz="2000"/>
        </a:p>
      </dgm:t>
    </dgm:pt>
    <dgm:pt modelId="{C5C8B07F-C1DE-4B31-A63A-9E1BCF5C5E62}">
      <dgm:prSet phldrT="[文字]" custT="1"/>
      <dgm:spPr/>
      <dgm:t>
        <a:bodyPr/>
        <a:lstStyle/>
        <a:p>
          <a:r>
            <a:rPr lang="en-US" altLang="zh-TW" sz="2000" b="1" dirty="0" smtClean="0"/>
            <a:t>Cross-border Communication</a:t>
          </a:r>
          <a:r>
            <a:rPr lang="zh-TW" altLang="en-US" sz="2000" b="1" dirty="0" smtClean="0"/>
            <a:t> </a:t>
          </a:r>
          <a:r>
            <a:rPr lang="en-US" altLang="zh-TW" sz="2000" b="1" dirty="0" smtClean="0"/>
            <a:t>and</a:t>
          </a:r>
          <a:r>
            <a:rPr lang="zh-TW" altLang="en-US" sz="2000" b="1" dirty="0" smtClean="0"/>
            <a:t> </a:t>
          </a:r>
          <a:r>
            <a:rPr lang="en-US" altLang="zh-TW" sz="2000" b="1" dirty="0" smtClean="0"/>
            <a:t>Citizen Participation in Conservation</a:t>
          </a:r>
          <a:r>
            <a:rPr lang="zh-TW" altLang="en-US" sz="2000" b="1" dirty="0" smtClean="0"/>
            <a:t>   </a:t>
          </a:r>
          <a:endParaRPr lang="zh-TW" altLang="en-US" sz="2000" dirty="0"/>
        </a:p>
      </dgm:t>
    </dgm:pt>
    <dgm:pt modelId="{9E077DE4-50E6-4BC0-83ED-54F1A777831C}" type="parTrans" cxnId="{D42C1578-7CD0-46F0-AF52-76F7B2A8A12A}">
      <dgm:prSet/>
      <dgm:spPr/>
      <dgm:t>
        <a:bodyPr/>
        <a:lstStyle/>
        <a:p>
          <a:endParaRPr lang="zh-TW" altLang="en-US" sz="2000"/>
        </a:p>
      </dgm:t>
    </dgm:pt>
    <dgm:pt modelId="{ADB82912-A8A3-449A-A138-C7A1333DAB50}" type="sibTrans" cxnId="{D42C1578-7CD0-46F0-AF52-76F7B2A8A12A}">
      <dgm:prSet/>
      <dgm:spPr/>
      <dgm:t>
        <a:bodyPr/>
        <a:lstStyle/>
        <a:p>
          <a:endParaRPr lang="zh-TW" altLang="en-US" sz="2000"/>
        </a:p>
      </dgm:t>
    </dgm:pt>
    <dgm:pt modelId="{201AFFA7-EA80-4370-B230-33EE09887C06}">
      <dgm:prSet phldrT="[文字]" custT="1"/>
      <dgm:spPr/>
      <dgm:t>
        <a:bodyPr/>
        <a:lstStyle/>
        <a:p>
          <a:r>
            <a:rPr lang="en-US" altLang="zh-TW" sz="2000" b="1" smtClean="0"/>
            <a:t>Job Creation and Community Empowerment</a:t>
          </a:r>
          <a:endParaRPr lang="zh-TW" altLang="en-US" sz="2000" dirty="0"/>
        </a:p>
      </dgm:t>
    </dgm:pt>
    <dgm:pt modelId="{A58FE238-F9A4-42B0-9195-50267723948D}" type="parTrans" cxnId="{0638FAFE-FF96-418A-9E73-E6CFE1CFF5AE}">
      <dgm:prSet/>
      <dgm:spPr/>
      <dgm:t>
        <a:bodyPr/>
        <a:lstStyle/>
        <a:p>
          <a:endParaRPr lang="zh-TW" altLang="en-US" sz="2000"/>
        </a:p>
      </dgm:t>
    </dgm:pt>
    <dgm:pt modelId="{8ED13E02-25A9-4297-ADFC-5D7EB4562035}" type="sibTrans" cxnId="{0638FAFE-FF96-418A-9E73-E6CFE1CFF5AE}">
      <dgm:prSet/>
      <dgm:spPr/>
      <dgm:t>
        <a:bodyPr/>
        <a:lstStyle/>
        <a:p>
          <a:endParaRPr lang="zh-TW" altLang="en-US" sz="2000"/>
        </a:p>
      </dgm:t>
    </dgm:pt>
    <dgm:pt modelId="{4951A3F5-A773-4653-83EF-F3E46190CBF3}" type="pres">
      <dgm:prSet presAssocID="{402CF677-5C1D-45F8-A95F-2DE76E3F0AC3}" presName="diagram" presStyleCnt="0">
        <dgm:presLayoutVars>
          <dgm:chMax val="1"/>
          <dgm:dir/>
          <dgm:animLvl val="ctr"/>
          <dgm:resizeHandles val="exact"/>
        </dgm:presLayoutVars>
      </dgm:prSet>
      <dgm:spPr/>
      <dgm:t>
        <a:bodyPr/>
        <a:lstStyle/>
        <a:p>
          <a:endParaRPr lang="zh-TW" altLang="en-US"/>
        </a:p>
      </dgm:t>
    </dgm:pt>
    <dgm:pt modelId="{2C973051-ADCA-4D7A-B0F4-A65FEF5392D6}" type="pres">
      <dgm:prSet presAssocID="{402CF677-5C1D-45F8-A95F-2DE76E3F0AC3}" presName="matrix" presStyleCnt="0"/>
      <dgm:spPr/>
    </dgm:pt>
    <dgm:pt modelId="{4EAF0E37-2EFC-4571-9CB9-9BB3A8EC24F5}" type="pres">
      <dgm:prSet presAssocID="{402CF677-5C1D-45F8-A95F-2DE76E3F0AC3}" presName="tile1" presStyleLbl="node1" presStyleIdx="0" presStyleCnt="4"/>
      <dgm:spPr/>
      <dgm:t>
        <a:bodyPr/>
        <a:lstStyle/>
        <a:p>
          <a:endParaRPr lang="zh-TW" altLang="en-US"/>
        </a:p>
      </dgm:t>
    </dgm:pt>
    <dgm:pt modelId="{55BBE857-6B6A-4BC7-B1C8-808B8B0AF91F}" type="pres">
      <dgm:prSet presAssocID="{402CF677-5C1D-45F8-A95F-2DE76E3F0AC3}" presName="tile1text" presStyleLbl="node1" presStyleIdx="0" presStyleCnt="4">
        <dgm:presLayoutVars>
          <dgm:chMax val="0"/>
          <dgm:chPref val="0"/>
          <dgm:bulletEnabled val="1"/>
        </dgm:presLayoutVars>
      </dgm:prSet>
      <dgm:spPr/>
      <dgm:t>
        <a:bodyPr/>
        <a:lstStyle/>
        <a:p>
          <a:endParaRPr lang="zh-TW" altLang="en-US"/>
        </a:p>
      </dgm:t>
    </dgm:pt>
    <dgm:pt modelId="{EAFB0BF9-878C-4C5B-A84E-B0D28D0FECCB}" type="pres">
      <dgm:prSet presAssocID="{402CF677-5C1D-45F8-A95F-2DE76E3F0AC3}" presName="tile2" presStyleLbl="node1" presStyleIdx="1" presStyleCnt="4" custLinFactY="-8843" custLinFactNeighborX="91360" custLinFactNeighborY="-100000"/>
      <dgm:spPr/>
      <dgm:t>
        <a:bodyPr/>
        <a:lstStyle/>
        <a:p>
          <a:endParaRPr lang="zh-TW" altLang="en-US"/>
        </a:p>
      </dgm:t>
    </dgm:pt>
    <dgm:pt modelId="{9315EF15-737E-4165-9172-D856627E2054}" type="pres">
      <dgm:prSet presAssocID="{402CF677-5C1D-45F8-A95F-2DE76E3F0AC3}" presName="tile2text" presStyleLbl="node1" presStyleIdx="1" presStyleCnt="4">
        <dgm:presLayoutVars>
          <dgm:chMax val="0"/>
          <dgm:chPref val="0"/>
          <dgm:bulletEnabled val="1"/>
        </dgm:presLayoutVars>
      </dgm:prSet>
      <dgm:spPr/>
      <dgm:t>
        <a:bodyPr/>
        <a:lstStyle/>
        <a:p>
          <a:endParaRPr lang="zh-TW" altLang="en-US"/>
        </a:p>
      </dgm:t>
    </dgm:pt>
    <dgm:pt modelId="{65D4B69E-742A-4AA4-8BC4-5F4B37700D51}" type="pres">
      <dgm:prSet presAssocID="{402CF677-5C1D-45F8-A95F-2DE76E3F0AC3}" presName="tile3" presStyleLbl="node1" presStyleIdx="2" presStyleCnt="4"/>
      <dgm:spPr/>
      <dgm:t>
        <a:bodyPr/>
        <a:lstStyle/>
        <a:p>
          <a:endParaRPr lang="zh-TW" altLang="en-US"/>
        </a:p>
      </dgm:t>
    </dgm:pt>
    <dgm:pt modelId="{778854A0-B2A8-4777-A4EA-DE7FD5919F7D}" type="pres">
      <dgm:prSet presAssocID="{402CF677-5C1D-45F8-A95F-2DE76E3F0AC3}" presName="tile3text" presStyleLbl="node1" presStyleIdx="2" presStyleCnt="4">
        <dgm:presLayoutVars>
          <dgm:chMax val="0"/>
          <dgm:chPref val="0"/>
          <dgm:bulletEnabled val="1"/>
        </dgm:presLayoutVars>
      </dgm:prSet>
      <dgm:spPr/>
      <dgm:t>
        <a:bodyPr/>
        <a:lstStyle/>
        <a:p>
          <a:endParaRPr lang="zh-TW" altLang="en-US"/>
        </a:p>
      </dgm:t>
    </dgm:pt>
    <dgm:pt modelId="{CA8B6C8B-4117-425F-8AE8-96A36ECDB495}" type="pres">
      <dgm:prSet presAssocID="{402CF677-5C1D-45F8-A95F-2DE76E3F0AC3}" presName="tile4" presStyleLbl="node1" presStyleIdx="3" presStyleCnt="4"/>
      <dgm:spPr/>
      <dgm:t>
        <a:bodyPr/>
        <a:lstStyle/>
        <a:p>
          <a:endParaRPr lang="zh-TW" altLang="en-US"/>
        </a:p>
      </dgm:t>
    </dgm:pt>
    <dgm:pt modelId="{E74F7D83-8A8E-4B75-B957-B33A689D6D04}" type="pres">
      <dgm:prSet presAssocID="{402CF677-5C1D-45F8-A95F-2DE76E3F0AC3}" presName="tile4text" presStyleLbl="node1" presStyleIdx="3" presStyleCnt="4">
        <dgm:presLayoutVars>
          <dgm:chMax val="0"/>
          <dgm:chPref val="0"/>
          <dgm:bulletEnabled val="1"/>
        </dgm:presLayoutVars>
      </dgm:prSet>
      <dgm:spPr/>
      <dgm:t>
        <a:bodyPr/>
        <a:lstStyle/>
        <a:p>
          <a:endParaRPr lang="zh-TW" altLang="en-US"/>
        </a:p>
      </dgm:t>
    </dgm:pt>
    <dgm:pt modelId="{D714ABFE-36D9-48EC-BFF9-A6E73139BF3D}" type="pres">
      <dgm:prSet presAssocID="{402CF677-5C1D-45F8-A95F-2DE76E3F0AC3}" presName="centerTile" presStyleLbl="fgShp" presStyleIdx="0" presStyleCnt="1" custScaleX="281677" custScaleY="70666">
        <dgm:presLayoutVars>
          <dgm:chMax val="0"/>
          <dgm:chPref val="0"/>
        </dgm:presLayoutVars>
      </dgm:prSet>
      <dgm:spPr/>
      <dgm:t>
        <a:bodyPr/>
        <a:lstStyle/>
        <a:p>
          <a:endParaRPr lang="zh-TW" altLang="en-US"/>
        </a:p>
      </dgm:t>
    </dgm:pt>
  </dgm:ptLst>
  <dgm:cxnLst>
    <dgm:cxn modelId="{BF76C7A9-0065-4661-A4C5-711E97E9063F}" srcId="{4398566B-CFD7-4BC5-A1C0-9B146DFEE2A0}" destId="{02E5990E-FAD5-439F-8F0D-9BFAFFC36F76}" srcOrd="0" destOrd="0" parTransId="{5746E40E-8326-4483-B723-48003A1D11A0}" sibTransId="{53AF53C5-7439-4479-9D6A-4B25874106C6}"/>
    <dgm:cxn modelId="{D42C1578-7CD0-46F0-AF52-76F7B2A8A12A}" srcId="{4398566B-CFD7-4BC5-A1C0-9B146DFEE2A0}" destId="{C5C8B07F-C1DE-4B31-A63A-9E1BCF5C5E62}" srcOrd="2" destOrd="0" parTransId="{9E077DE4-50E6-4BC0-83ED-54F1A777831C}" sibTransId="{ADB82912-A8A3-449A-A138-C7A1333DAB50}"/>
    <dgm:cxn modelId="{0638FAFE-FF96-418A-9E73-E6CFE1CFF5AE}" srcId="{4398566B-CFD7-4BC5-A1C0-9B146DFEE2A0}" destId="{201AFFA7-EA80-4370-B230-33EE09887C06}" srcOrd="3" destOrd="0" parTransId="{A58FE238-F9A4-42B0-9195-50267723948D}" sibTransId="{8ED13E02-25A9-4297-ADFC-5D7EB4562035}"/>
    <dgm:cxn modelId="{1E19738C-A332-4A1C-AB34-1F3CD009A490}" srcId="{4398566B-CFD7-4BC5-A1C0-9B146DFEE2A0}" destId="{4BB9F4F1-3C71-4556-A1CA-215E23E942D0}" srcOrd="1" destOrd="0" parTransId="{40BD8A5A-AD4D-42BE-8ED9-63BFDCF8DCEB}" sibTransId="{46E72618-88C5-4DB5-A8D0-5B758948D907}"/>
    <dgm:cxn modelId="{A3BAB690-E41F-4BAB-AE1D-C55B72A82E36}" type="presOf" srcId="{201AFFA7-EA80-4370-B230-33EE09887C06}" destId="{CA8B6C8B-4117-425F-8AE8-96A36ECDB495}" srcOrd="0" destOrd="0" presId="urn:microsoft.com/office/officeart/2005/8/layout/matrix1"/>
    <dgm:cxn modelId="{4E4D8A39-FC07-44EB-98E0-0C94630E5756}" type="presOf" srcId="{402CF677-5C1D-45F8-A95F-2DE76E3F0AC3}" destId="{4951A3F5-A773-4653-83EF-F3E46190CBF3}" srcOrd="0" destOrd="0" presId="urn:microsoft.com/office/officeart/2005/8/layout/matrix1"/>
    <dgm:cxn modelId="{D13708EA-A096-4EDF-8C87-784267814EEE}" type="presOf" srcId="{201AFFA7-EA80-4370-B230-33EE09887C06}" destId="{E74F7D83-8A8E-4B75-B957-B33A689D6D04}" srcOrd="1" destOrd="0" presId="urn:microsoft.com/office/officeart/2005/8/layout/matrix1"/>
    <dgm:cxn modelId="{4CDC26F3-C034-4235-A40D-4ED9B565AA93}" type="presOf" srcId="{4BB9F4F1-3C71-4556-A1CA-215E23E942D0}" destId="{9315EF15-737E-4165-9172-D856627E2054}" srcOrd="1" destOrd="0" presId="urn:microsoft.com/office/officeart/2005/8/layout/matrix1"/>
    <dgm:cxn modelId="{44A95E25-04DE-4F48-BC10-15A7833C33A9}" type="presOf" srcId="{C5C8B07F-C1DE-4B31-A63A-9E1BCF5C5E62}" destId="{65D4B69E-742A-4AA4-8BC4-5F4B37700D51}" srcOrd="0" destOrd="0" presId="urn:microsoft.com/office/officeart/2005/8/layout/matrix1"/>
    <dgm:cxn modelId="{9E0E6F47-ACB9-4AFF-A36D-4D2AEBFCDBD7}" srcId="{402CF677-5C1D-45F8-A95F-2DE76E3F0AC3}" destId="{4398566B-CFD7-4BC5-A1C0-9B146DFEE2A0}" srcOrd="0" destOrd="0" parTransId="{856FED9C-EA6C-4691-9CBD-97095CB06736}" sibTransId="{26B7C154-A7D0-448C-9997-8B08F3C91FEA}"/>
    <dgm:cxn modelId="{A0FDE772-ED1C-4788-87CD-28003905F7A3}" type="presOf" srcId="{C5C8B07F-C1DE-4B31-A63A-9E1BCF5C5E62}" destId="{778854A0-B2A8-4777-A4EA-DE7FD5919F7D}" srcOrd="1" destOrd="0" presId="urn:microsoft.com/office/officeart/2005/8/layout/matrix1"/>
    <dgm:cxn modelId="{4629CD60-C0B4-4A38-8BC7-3A1867C29528}" type="presOf" srcId="{02E5990E-FAD5-439F-8F0D-9BFAFFC36F76}" destId="{55BBE857-6B6A-4BC7-B1C8-808B8B0AF91F}" srcOrd="1" destOrd="0" presId="urn:microsoft.com/office/officeart/2005/8/layout/matrix1"/>
    <dgm:cxn modelId="{115A7CDE-0336-48DE-A42C-6FE158D965A3}" type="presOf" srcId="{02E5990E-FAD5-439F-8F0D-9BFAFFC36F76}" destId="{4EAF0E37-2EFC-4571-9CB9-9BB3A8EC24F5}" srcOrd="0" destOrd="0" presId="urn:microsoft.com/office/officeart/2005/8/layout/matrix1"/>
    <dgm:cxn modelId="{3A18DDEE-D652-4FB4-B6A8-244D8E2E485A}" type="presOf" srcId="{4BB9F4F1-3C71-4556-A1CA-215E23E942D0}" destId="{EAFB0BF9-878C-4C5B-A84E-B0D28D0FECCB}" srcOrd="0" destOrd="0" presId="urn:microsoft.com/office/officeart/2005/8/layout/matrix1"/>
    <dgm:cxn modelId="{5F71F848-2697-4372-94A8-A22462C4CF0B}" type="presOf" srcId="{4398566B-CFD7-4BC5-A1C0-9B146DFEE2A0}" destId="{D714ABFE-36D9-48EC-BFF9-A6E73139BF3D}" srcOrd="0" destOrd="0" presId="urn:microsoft.com/office/officeart/2005/8/layout/matrix1"/>
    <dgm:cxn modelId="{26710609-B574-47FD-ACD9-F3BEFD4FA038}" type="presParOf" srcId="{4951A3F5-A773-4653-83EF-F3E46190CBF3}" destId="{2C973051-ADCA-4D7A-B0F4-A65FEF5392D6}" srcOrd="0" destOrd="0" presId="urn:microsoft.com/office/officeart/2005/8/layout/matrix1"/>
    <dgm:cxn modelId="{D66B8007-7EB9-4CC6-B2F1-FD2FF897DBB1}" type="presParOf" srcId="{2C973051-ADCA-4D7A-B0F4-A65FEF5392D6}" destId="{4EAF0E37-2EFC-4571-9CB9-9BB3A8EC24F5}" srcOrd="0" destOrd="0" presId="urn:microsoft.com/office/officeart/2005/8/layout/matrix1"/>
    <dgm:cxn modelId="{024D59CE-52EC-446E-89E1-9AF19F764772}" type="presParOf" srcId="{2C973051-ADCA-4D7A-B0F4-A65FEF5392D6}" destId="{55BBE857-6B6A-4BC7-B1C8-808B8B0AF91F}" srcOrd="1" destOrd="0" presId="urn:microsoft.com/office/officeart/2005/8/layout/matrix1"/>
    <dgm:cxn modelId="{6BD98BC1-E772-4494-BDFE-3B898593DE98}" type="presParOf" srcId="{2C973051-ADCA-4D7A-B0F4-A65FEF5392D6}" destId="{EAFB0BF9-878C-4C5B-A84E-B0D28D0FECCB}" srcOrd="2" destOrd="0" presId="urn:microsoft.com/office/officeart/2005/8/layout/matrix1"/>
    <dgm:cxn modelId="{4A33DC60-59FC-4F95-8E64-5A36C97A5CE3}" type="presParOf" srcId="{2C973051-ADCA-4D7A-B0F4-A65FEF5392D6}" destId="{9315EF15-737E-4165-9172-D856627E2054}" srcOrd="3" destOrd="0" presId="urn:microsoft.com/office/officeart/2005/8/layout/matrix1"/>
    <dgm:cxn modelId="{CF45D6DE-6369-49A1-A600-06061105AC28}" type="presParOf" srcId="{2C973051-ADCA-4D7A-B0F4-A65FEF5392D6}" destId="{65D4B69E-742A-4AA4-8BC4-5F4B37700D51}" srcOrd="4" destOrd="0" presId="urn:microsoft.com/office/officeart/2005/8/layout/matrix1"/>
    <dgm:cxn modelId="{4F1DC17C-9E33-4C85-BA06-66930F75046F}" type="presParOf" srcId="{2C973051-ADCA-4D7A-B0F4-A65FEF5392D6}" destId="{778854A0-B2A8-4777-A4EA-DE7FD5919F7D}" srcOrd="5" destOrd="0" presId="urn:microsoft.com/office/officeart/2005/8/layout/matrix1"/>
    <dgm:cxn modelId="{F1547091-EE64-4C14-87DB-A684EDD2B972}" type="presParOf" srcId="{2C973051-ADCA-4D7A-B0F4-A65FEF5392D6}" destId="{CA8B6C8B-4117-425F-8AE8-96A36ECDB495}" srcOrd="6" destOrd="0" presId="urn:microsoft.com/office/officeart/2005/8/layout/matrix1"/>
    <dgm:cxn modelId="{6345A122-E199-425E-9985-4048A4E874CE}" type="presParOf" srcId="{2C973051-ADCA-4D7A-B0F4-A65FEF5392D6}" destId="{E74F7D83-8A8E-4B75-B957-B33A689D6D04}" srcOrd="7" destOrd="0" presId="urn:microsoft.com/office/officeart/2005/8/layout/matrix1"/>
    <dgm:cxn modelId="{DB98C628-2C46-45E2-A484-49B55EB97EAB}" type="presParOf" srcId="{4951A3F5-A773-4653-83EF-F3E46190CBF3}" destId="{D714ABFE-36D9-48EC-BFF9-A6E73139BF3D}" srcOrd="1" destOrd="0" presId="urn:microsoft.com/office/officeart/2005/8/layout/matrix1"/>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4071F0F-1D7B-4404-9D70-8DDC484C4A3D}" type="doc">
      <dgm:prSet loTypeId="urn:microsoft.com/office/officeart/2008/layout/VerticalCurvedList" loCatId="list" qsTypeId="urn:microsoft.com/office/officeart/2005/8/quickstyle/3d1" qsCatId="3D" csTypeId="urn:microsoft.com/office/officeart/2005/8/colors/colorful5" csCatId="colorful" phldr="1"/>
      <dgm:spPr/>
      <dgm:t>
        <a:bodyPr/>
        <a:lstStyle/>
        <a:p>
          <a:endParaRPr lang="zh-TW" altLang="en-US"/>
        </a:p>
      </dgm:t>
    </dgm:pt>
    <dgm:pt modelId="{9E8F3AFA-3890-4BEA-98B4-20C0E42E32CC}">
      <dgm:prSet phldrT="[文字]"/>
      <dgm:spPr/>
      <dgm:t>
        <a:bodyPr/>
        <a:lstStyle/>
        <a:p>
          <a:pPr algn="l"/>
          <a:r>
            <a:rPr lang="en-US" altLang="en-US" b="1"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Future prospective</a:t>
          </a:r>
          <a:endParaRPr lang="zh-TW" altLang="en-US" b="1" cap="none" spc="50" dirty="0">
            <a:ln w="11430"/>
            <a:effectLst>
              <a:outerShdw blurRad="76200" dist="50800" dir="5400000" algn="tl" rotWithShape="0">
                <a:srgbClr val="000000">
                  <a:alpha val="65000"/>
                </a:srgbClr>
              </a:outerShdw>
            </a:effectLst>
            <a:latin typeface="微軟正黑體" pitchFamily="34" charset="-120"/>
            <a:ea typeface="微軟正黑體" pitchFamily="34" charset="-120"/>
          </a:endParaRPr>
        </a:p>
      </dgm:t>
    </dgm:pt>
    <dgm:pt modelId="{BB8844D7-EF13-4C59-A4AF-D5F01D43BD70}" type="sibTrans" cxnId="{D58956B8-EB53-4334-8218-195C7A456961}">
      <dgm:prSet/>
      <dgm:spPr/>
      <dgm:t>
        <a:bodyPr/>
        <a:lstStyle/>
        <a:p>
          <a:endParaRPr lang="zh-TW" altLang="en-US" b="1" cap="none" spc="50">
            <a:ln w="11430"/>
            <a:solidFill>
              <a:srgbClr val="FF0066"/>
            </a:solidFill>
            <a:effectLst>
              <a:outerShdw blurRad="76200" dist="50800" dir="5400000" algn="tl" rotWithShape="0">
                <a:srgbClr val="000000">
                  <a:alpha val="65000"/>
                </a:srgbClr>
              </a:outerShdw>
            </a:effectLst>
            <a:latin typeface="微軟正黑體" pitchFamily="34" charset="-120"/>
            <a:ea typeface="微軟正黑體" pitchFamily="34" charset="-120"/>
          </a:endParaRPr>
        </a:p>
      </dgm:t>
    </dgm:pt>
    <dgm:pt modelId="{625260E8-5B64-4E98-AB46-AA47BE17DF77}" type="parTrans" cxnId="{D58956B8-EB53-4334-8218-195C7A456961}">
      <dgm:prSet/>
      <dgm:spPr/>
      <dgm:t>
        <a:bodyPr/>
        <a:lstStyle/>
        <a:p>
          <a:endParaRPr lang="zh-TW" altLang="en-US" b="1" cap="none" spc="50">
            <a:ln w="11430"/>
            <a:solidFill>
              <a:srgbClr val="FF0066"/>
            </a:solidFill>
            <a:effectLst>
              <a:outerShdw blurRad="76200" dist="50800" dir="5400000" algn="tl" rotWithShape="0">
                <a:srgbClr val="000000">
                  <a:alpha val="65000"/>
                </a:srgbClr>
              </a:outerShdw>
            </a:effectLst>
            <a:latin typeface="微軟正黑體" pitchFamily="34" charset="-120"/>
            <a:ea typeface="微軟正黑體" pitchFamily="34" charset="-120"/>
          </a:endParaRPr>
        </a:p>
      </dgm:t>
    </dgm:pt>
    <dgm:pt modelId="{6B82E856-39E2-41C3-93E8-CDDE3113EDB3}" type="pres">
      <dgm:prSet presAssocID="{14071F0F-1D7B-4404-9D70-8DDC484C4A3D}" presName="Name0" presStyleCnt="0">
        <dgm:presLayoutVars>
          <dgm:chMax val="7"/>
          <dgm:chPref val="7"/>
          <dgm:dir/>
        </dgm:presLayoutVars>
      </dgm:prSet>
      <dgm:spPr/>
      <dgm:t>
        <a:bodyPr/>
        <a:lstStyle/>
        <a:p>
          <a:endParaRPr lang="zh-TW" altLang="en-US"/>
        </a:p>
      </dgm:t>
    </dgm:pt>
    <dgm:pt modelId="{C94EF441-9921-45AE-A4AD-69B66C6C0CCD}" type="pres">
      <dgm:prSet presAssocID="{14071F0F-1D7B-4404-9D70-8DDC484C4A3D}" presName="Name1" presStyleCnt="0"/>
      <dgm:spPr/>
    </dgm:pt>
    <dgm:pt modelId="{7C0D2C32-0100-4112-B27B-9C1FE6A5A795}" type="pres">
      <dgm:prSet presAssocID="{14071F0F-1D7B-4404-9D70-8DDC484C4A3D}" presName="cycle" presStyleCnt="0"/>
      <dgm:spPr/>
    </dgm:pt>
    <dgm:pt modelId="{39AB587A-6BAE-476B-A430-5088C76A1E82}" type="pres">
      <dgm:prSet presAssocID="{14071F0F-1D7B-4404-9D70-8DDC484C4A3D}" presName="srcNode" presStyleLbl="node1" presStyleIdx="0" presStyleCnt="1"/>
      <dgm:spPr/>
    </dgm:pt>
    <dgm:pt modelId="{217ED4B9-9552-4765-B4C1-93018553E68D}" type="pres">
      <dgm:prSet presAssocID="{14071F0F-1D7B-4404-9D70-8DDC484C4A3D}" presName="conn" presStyleLbl="parChTrans1D2" presStyleIdx="0" presStyleCnt="1"/>
      <dgm:spPr/>
      <dgm:t>
        <a:bodyPr/>
        <a:lstStyle/>
        <a:p>
          <a:endParaRPr lang="zh-TW" altLang="en-US"/>
        </a:p>
      </dgm:t>
    </dgm:pt>
    <dgm:pt modelId="{2B63457E-58D6-4C2A-9DE0-E188A9610FD6}" type="pres">
      <dgm:prSet presAssocID="{14071F0F-1D7B-4404-9D70-8DDC484C4A3D}" presName="extraNode" presStyleLbl="node1" presStyleIdx="0" presStyleCnt="1"/>
      <dgm:spPr/>
    </dgm:pt>
    <dgm:pt modelId="{18D43C2E-D6BE-4CE8-8D08-850252C523AD}" type="pres">
      <dgm:prSet presAssocID="{14071F0F-1D7B-4404-9D70-8DDC484C4A3D}" presName="dstNode" presStyleLbl="node1" presStyleIdx="0" presStyleCnt="1"/>
      <dgm:spPr/>
    </dgm:pt>
    <dgm:pt modelId="{324B3ED6-4CAD-4F88-AAFC-C969BCDF0BF6}" type="pres">
      <dgm:prSet presAssocID="{9E8F3AFA-3890-4BEA-98B4-20C0E42E32CC}" presName="text_1" presStyleLbl="node1" presStyleIdx="0" presStyleCnt="1">
        <dgm:presLayoutVars>
          <dgm:bulletEnabled val="1"/>
        </dgm:presLayoutVars>
      </dgm:prSet>
      <dgm:spPr/>
      <dgm:t>
        <a:bodyPr/>
        <a:lstStyle/>
        <a:p>
          <a:endParaRPr lang="zh-TW" altLang="en-US"/>
        </a:p>
      </dgm:t>
    </dgm:pt>
    <dgm:pt modelId="{8C902EB3-3475-49D5-A549-B24E2F41A677}" type="pres">
      <dgm:prSet presAssocID="{9E8F3AFA-3890-4BEA-98B4-20C0E42E32CC}" presName="accent_1" presStyleCnt="0"/>
      <dgm:spPr/>
    </dgm:pt>
    <dgm:pt modelId="{0C049350-E2E5-4EB3-88BC-3DB7A078F78D}" type="pres">
      <dgm:prSet presAssocID="{9E8F3AFA-3890-4BEA-98B4-20C0E42E32CC}" presName="accentRepeatNode" presStyleLbl="solidFgAcc1" presStyleIdx="0" presStyleCnt="1"/>
      <dgm:spPr>
        <a:blipFill rotWithShape="0">
          <a:blip xmlns:r="http://schemas.openxmlformats.org/officeDocument/2006/relationships" r:embed="rId1">
            <a:extLst>
              <a:ext uri="{28A0092B-C50C-407E-A947-70E740481C1C}">
                <a14:useLocalDpi xmlns:a14="http://schemas.microsoft.com/office/drawing/2010/main" xmlns=""/>
              </a:ext>
            </a:extLst>
          </a:blip>
          <a:stretch>
            <a:fillRect/>
          </a:stretch>
        </a:blipFill>
      </dgm:spPr>
      <dgm:t>
        <a:bodyPr/>
        <a:lstStyle/>
        <a:p>
          <a:endParaRPr lang="zh-TW" altLang="en-US"/>
        </a:p>
      </dgm:t>
    </dgm:pt>
  </dgm:ptLst>
  <dgm:cxnLst>
    <dgm:cxn modelId="{0BC6F14A-46B8-4178-ADE4-5DE3AC5F432F}" type="presOf" srcId="{9E8F3AFA-3890-4BEA-98B4-20C0E42E32CC}" destId="{324B3ED6-4CAD-4F88-AAFC-C969BCDF0BF6}" srcOrd="0" destOrd="0" presId="urn:microsoft.com/office/officeart/2008/layout/VerticalCurvedList"/>
    <dgm:cxn modelId="{621920BB-0BC4-4538-BC59-30690A41CAAB}" type="presOf" srcId="{BB8844D7-EF13-4C59-A4AF-D5F01D43BD70}" destId="{217ED4B9-9552-4765-B4C1-93018553E68D}" srcOrd="0" destOrd="0" presId="urn:microsoft.com/office/officeart/2008/layout/VerticalCurvedList"/>
    <dgm:cxn modelId="{D58956B8-EB53-4334-8218-195C7A456961}" srcId="{14071F0F-1D7B-4404-9D70-8DDC484C4A3D}" destId="{9E8F3AFA-3890-4BEA-98B4-20C0E42E32CC}" srcOrd="0" destOrd="0" parTransId="{625260E8-5B64-4E98-AB46-AA47BE17DF77}" sibTransId="{BB8844D7-EF13-4C59-A4AF-D5F01D43BD70}"/>
    <dgm:cxn modelId="{EA3AEE0B-1796-461F-9A2B-4B47A1E1AC0B}" type="presOf" srcId="{14071F0F-1D7B-4404-9D70-8DDC484C4A3D}" destId="{6B82E856-39E2-41C3-93E8-CDDE3113EDB3}" srcOrd="0" destOrd="0" presId="urn:microsoft.com/office/officeart/2008/layout/VerticalCurvedList"/>
    <dgm:cxn modelId="{1A7456C9-071F-4B74-B675-701B2F5D1A87}" type="presParOf" srcId="{6B82E856-39E2-41C3-93E8-CDDE3113EDB3}" destId="{C94EF441-9921-45AE-A4AD-69B66C6C0CCD}" srcOrd="0" destOrd="0" presId="urn:microsoft.com/office/officeart/2008/layout/VerticalCurvedList"/>
    <dgm:cxn modelId="{3C6148B0-690E-454F-A4B0-C4A38DA1CD0E}" type="presParOf" srcId="{C94EF441-9921-45AE-A4AD-69B66C6C0CCD}" destId="{7C0D2C32-0100-4112-B27B-9C1FE6A5A795}" srcOrd="0" destOrd="0" presId="urn:microsoft.com/office/officeart/2008/layout/VerticalCurvedList"/>
    <dgm:cxn modelId="{E4D3ACDB-B645-4212-9B2C-ABEF5D6CDFF0}" type="presParOf" srcId="{7C0D2C32-0100-4112-B27B-9C1FE6A5A795}" destId="{39AB587A-6BAE-476B-A430-5088C76A1E82}" srcOrd="0" destOrd="0" presId="urn:microsoft.com/office/officeart/2008/layout/VerticalCurvedList"/>
    <dgm:cxn modelId="{20877919-A020-4514-8B10-40E2FE72678B}" type="presParOf" srcId="{7C0D2C32-0100-4112-B27B-9C1FE6A5A795}" destId="{217ED4B9-9552-4765-B4C1-93018553E68D}" srcOrd="1" destOrd="0" presId="urn:microsoft.com/office/officeart/2008/layout/VerticalCurvedList"/>
    <dgm:cxn modelId="{9173F491-FB95-4F35-A086-3E83D3678DB0}" type="presParOf" srcId="{7C0D2C32-0100-4112-B27B-9C1FE6A5A795}" destId="{2B63457E-58D6-4C2A-9DE0-E188A9610FD6}" srcOrd="2" destOrd="0" presId="urn:microsoft.com/office/officeart/2008/layout/VerticalCurvedList"/>
    <dgm:cxn modelId="{0BEC4229-2B13-4E3B-B145-BB31A28B9CAF}" type="presParOf" srcId="{7C0D2C32-0100-4112-B27B-9C1FE6A5A795}" destId="{18D43C2E-D6BE-4CE8-8D08-850252C523AD}" srcOrd="3" destOrd="0" presId="urn:microsoft.com/office/officeart/2008/layout/VerticalCurvedList"/>
    <dgm:cxn modelId="{41A2459D-28CD-44A9-A53E-58A1711BBB22}" type="presParOf" srcId="{C94EF441-9921-45AE-A4AD-69B66C6C0CCD}" destId="{324B3ED6-4CAD-4F88-AAFC-C969BCDF0BF6}" srcOrd="1" destOrd="0" presId="urn:microsoft.com/office/officeart/2008/layout/VerticalCurvedList"/>
    <dgm:cxn modelId="{EDFA185A-972C-4AD0-BFBE-88364904F837}" type="presParOf" srcId="{C94EF441-9921-45AE-A4AD-69B66C6C0CCD}" destId="{8C902EB3-3475-49D5-A549-B24E2F41A677}" srcOrd="2" destOrd="0" presId="urn:microsoft.com/office/officeart/2008/layout/VerticalCurvedList"/>
    <dgm:cxn modelId="{EF632DEB-BE75-4C5C-9049-2AF1E2358060}" type="presParOf" srcId="{8C902EB3-3475-49D5-A549-B24E2F41A677}" destId="{0C049350-E2E5-4EB3-88BC-3DB7A078F78D}"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17ED4B9-9552-4765-B4C1-93018553E68D}">
      <dsp:nvSpPr>
        <dsp:cNvPr id="0" name=""/>
        <dsp:cNvSpPr/>
      </dsp:nvSpPr>
      <dsp:spPr>
        <a:xfrm>
          <a:off x="-5698147" y="-872376"/>
          <a:ext cx="6785312" cy="6785312"/>
        </a:xfrm>
        <a:prstGeom prst="blockArc">
          <a:avLst>
            <a:gd name="adj1" fmla="val 18900000"/>
            <a:gd name="adj2" fmla="val 2700000"/>
            <a:gd name="adj3" fmla="val 318"/>
          </a:avLst>
        </a:pr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C0900F8-50C3-4EEC-A16F-CF9835ACA70D}">
      <dsp:nvSpPr>
        <dsp:cNvPr id="0" name=""/>
        <dsp:cNvSpPr/>
      </dsp:nvSpPr>
      <dsp:spPr>
        <a:xfrm>
          <a:off x="699629" y="504056"/>
          <a:ext cx="4775426" cy="1008112"/>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89" tIns="50800" rIns="50800" bIns="50800" numCol="1" spcCol="1270" anchor="ctr" anchorCtr="0">
          <a:noAutofit/>
        </a:bodyPr>
        <a:lstStyle/>
        <a:p>
          <a:pPr lvl="0" algn="l" defTabSz="889000">
            <a:lnSpc>
              <a:spcPct val="90000"/>
            </a:lnSpc>
            <a:spcBef>
              <a:spcPct val="0"/>
            </a:spcBef>
            <a:spcAft>
              <a:spcPct val="35000"/>
            </a:spcAft>
          </a:pPr>
          <a:r>
            <a:rPr lang="zh-TW" altLang="en-US" sz="2000" b="1" kern="1200"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t>
          </a:r>
          <a:r>
            <a:rPr lang="en-US" altLang="zh-TW" sz="2000" b="1" kern="1200"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About Kaohsiung</a:t>
          </a:r>
          <a:r>
            <a:rPr lang="zh-TW" altLang="en-US" sz="2000" b="1" kern="1200"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t>
          </a:r>
          <a:endParaRPr lang="zh-TW" altLang="en-US" sz="2000" b="1" kern="1200" cap="none" spc="50" dirty="0">
            <a:ln w="11430"/>
            <a:effectLst>
              <a:outerShdw blurRad="76200" dist="50800" dir="5400000" algn="tl" rotWithShape="0">
                <a:srgbClr val="000000">
                  <a:alpha val="65000"/>
                </a:srgbClr>
              </a:outerShdw>
            </a:effectLst>
            <a:latin typeface="微軟正黑體" pitchFamily="34" charset="-120"/>
            <a:ea typeface="微軟正黑體" pitchFamily="34" charset="-120"/>
          </a:endParaRPr>
        </a:p>
      </dsp:txBody>
      <dsp:txXfrm>
        <a:off x="699629" y="504056"/>
        <a:ext cx="4775426" cy="1008112"/>
      </dsp:txXfrm>
    </dsp:sp>
    <dsp:sp modelId="{FA30EAF4-AA9E-445A-B652-29818E1AE58E}">
      <dsp:nvSpPr>
        <dsp:cNvPr id="0" name=""/>
        <dsp:cNvSpPr/>
      </dsp:nvSpPr>
      <dsp:spPr>
        <a:xfrm>
          <a:off x="69559" y="378042"/>
          <a:ext cx="1260140" cy="1260140"/>
        </a:xfrm>
        <a:prstGeom prst="ellipse">
          <a:avLst/>
        </a:prstGeom>
        <a:blipFill rotWithShape="0">
          <a:blip xmlns:r="http://schemas.openxmlformats.org/officeDocument/2006/relationships" r:embed="rId1" cstate="print">
            <a:extLst>
              <a:ext uri="{28A0092B-C50C-407E-A947-70E740481C1C}">
                <a14:useLocalDpi xmlns:a14="http://schemas.microsoft.com/office/drawing/2010/main" xmlns=""/>
              </a:ext>
            </a:extLst>
          </a:blip>
          <a:stretch>
            <a:fillRect/>
          </a:stretch>
        </a:blip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78989A6-289F-4E36-B477-C93A79B3721C}">
      <dsp:nvSpPr>
        <dsp:cNvPr id="0" name=""/>
        <dsp:cNvSpPr/>
      </dsp:nvSpPr>
      <dsp:spPr>
        <a:xfrm>
          <a:off x="1066078" y="2016224"/>
          <a:ext cx="4408977" cy="1008112"/>
        </a:xfrm>
        <a:prstGeom prst="rect">
          <a:avLst/>
        </a:prstGeom>
        <a:gradFill rotWithShape="0">
          <a:gsLst>
            <a:gs pos="0">
              <a:schemeClr val="accent5">
                <a:hueOff val="-4625443"/>
                <a:satOff val="23468"/>
                <a:lumOff val="-2745"/>
                <a:alphaOff val="0"/>
                <a:shade val="51000"/>
                <a:satMod val="130000"/>
              </a:schemeClr>
            </a:gs>
            <a:gs pos="80000">
              <a:schemeClr val="accent5">
                <a:hueOff val="-4625443"/>
                <a:satOff val="23468"/>
                <a:lumOff val="-2745"/>
                <a:alphaOff val="0"/>
                <a:shade val="93000"/>
                <a:satMod val="130000"/>
              </a:schemeClr>
            </a:gs>
            <a:gs pos="100000">
              <a:schemeClr val="accent5">
                <a:hueOff val="-4625443"/>
                <a:satOff val="23468"/>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89" tIns="50800" rIns="50800" bIns="50800" numCol="1" spcCol="1270" anchor="ctr" anchorCtr="0">
          <a:noAutofit/>
        </a:bodyPr>
        <a:lstStyle/>
        <a:p>
          <a:pPr lvl="0" algn="l" defTabSz="889000">
            <a:lnSpc>
              <a:spcPct val="90000"/>
            </a:lnSpc>
            <a:spcBef>
              <a:spcPct val="0"/>
            </a:spcBef>
            <a:spcAft>
              <a:spcPct val="35000"/>
            </a:spcAft>
          </a:pPr>
          <a:r>
            <a:rPr lang="zh-TW" altLang="en-US" sz="2000" b="1" kern="1200"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t>
          </a:r>
          <a:r>
            <a:rPr lang="en-US" altLang="zh-TW" sz="2000" b="1" kern="1200"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Achievement</a:t>
          </a:r>
          <a:r>
            <a:rPr lang="zh-TW" altLang="en-US" sz="2000" b="1" kern="1200"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t>
          </a:r>
          <a:endParaRPr lang="zh-TW" altLang="en-US" sz="2000" b="1" kern="1200" cap="none" spc="50" dirty="0">
            <a:ln w="11430"/>
            <a:effectLst>
              <a:outerShdw blurRad="76200" dist="50800" dir="5400000" algn="tl" rotWithShape="0">
                <a:srgbClr val="000000">
                  <a:alpha val="65000"/>
                </a:srgbClr>
              </a:outerShdw>
            </a:effectLst>
            <a:latin typeface="微軟正黑體" pitchFamily="34" charset="-120"/>
            <a:ea typeface="微軟正黑體" pitchFamily="34" charset="-120"/>
          </a:endParaRPr>
        </a:p>
      </dsp:txBody>
      <dsp:txXfrm>
        <a:off x="1066078" y="2016224"/>
        <a:ext cx="4408977" cy="1008112"/>
      </dsp:txXfrm>
    </dsp:sp>
    <dsp:sp modelId="{F29E1266-6114-4E45-BF1C-435B047069EF}">
      <dsp:nvSpPr>
        <dsp:cNvPr id="0" name=""/>
        <dsp:cNvSpPr/>
      </dsp:nvSpPr>
      <dsp:spPr>
        <a:xfrm>
          <a:off x="436008" y="1890209"/>
          <a:ext cx="1260140" cy="1260140"/>
        </a:xfrm>
        <a:prstGeom prst="ellipse">
          <a:avLst/>
        </a:prstGeom>
        <a:blipFill rotWithShape="0">
          <a:blip xmlns:r="http://schemas.openxmlformats.org/officeDocument/2006/relationships" r:embed="rId2">
            <a:extLst>
              <a:ext uri="{28A0092B-C50C-407E-A947-70E740481C1C}">
                <a14:useLocalDpi xmlns:a14="http://schemas.microsoft.com/office/drawing/2010/main" xmlns=""/>
              </a:ext>
            </a:extLst>
          </a:blip>
          <a:stretch>
            <a:fillRect/>
          </a:stretch>
        </a:blipFill>
        <a:ln w="9525" cap="flat" cmpd="sng" algn="ctr">
          <a:solidFill>
            <a:schemeClr val="accent5">
              <a:hueOff val="-4625443"/>
              <a:satOff val="23468"/>
              <a:lumOff val="-2745"/>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3564928-1504-491D-9EC8-72DD9B954796}">
      <dsp:nvSpPr>
        <dsp:cNvPr id="0" name=""/>
        <dsp:cNvSpPr/>
      </dsp:nvSpPr>
      <dsp:spPr>
        <a:xfrm>
          <a:off x="699629" y="3528392"/>
          <a:ext cx="4775426" cy="1008112"/>
        </a:xfrm>
        <a:prstGeom prst="rect">
          <a:avLst/>
        </a:prstGeom>
        <a:gradFill rotWithShape="0">
          <a:gsLst>
            <a:gs pos="0">
              <a:schemeClr val="accent5">
                <a:hueOff val="-9250886"/>
                <a:satOff val="46936"/>
                <a:lumOff val="-5490"/>
                <a:alphaOff val="0"/>
                <a:shade val="51000"/>
                <a:satMod val="130000"/>
              </a:schemeClr>
            </a:gs>
            <a:gs pos="80000">
              <a:schemeClr val="accent5">
                <a:hueOff val="-9250886"/>
                <a:satOff val="46936"/>
                <a:lumOff val="-5490"/>
                <a:alphaOff val="0"/>
                <a:shade val="93000"/>
                <a:satMod val="130000"/>
              </a:schemeClr>
            </a:gs>
            <a:gs pos="100000">
              <a:schemeClr val="accent5">
                <a:hueOff val="-9250886"/>
                <a:satOff val="46936"/>
                <a:lumOff val="-54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89" tIns="50800" rIns="50800" bIns="50800" numCol="1" spcCol="1270" anchor="ctr" anchorCtr="0">
          <a:noAutofit/>
        </a:bodyPr>
        <a:lstStyle/>
        <a:p>
          <a:pPr lvl="0" algn="l" defTabSz="889000">
            <a:lnSpc>
              <a:spcPct val="90000"/>
            </a:lnSpc>
            <a:spcBef>
              <a:spcPct val="0"/>
            </a:spcBef>
            <a:spcAft>
              <a:spcPct val="35000"/>
            </a:spcAft>
          </a:pPr>
          <a:r>
            <a:rPr lang="zh-TW" altLang="en-US" sz="2000" b="1" kern="1200"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t>
          </a:r>
          <a:r>
            <a:rPr lang="en-US" altLang="en-US" sz="2000" b="1" kern="1200"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Future</a:t>
          </a:r>
          <a:r>
            <a:rPr lang="zh-TW" altLang="en-US" sz="2000" b="1" kern="1200"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t>
          </a:r>
          <a:r>
            <a:rPr lang="en-US" altLang="zh-TW" sz="2000" b="1" kern="1200"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prospective</a:t>
          </a:r>
          <a:endParaRPr lang="zh-TW" altLang="en-US" sz="2000" b="1" kern="1200" cap="none" spc="50" dirty="0">
            <a:ln w="11430"/>
            <a:effectLst>
              <a:outerShdw blurRad="76200" dist="50800" dir="5400000" algn="tl" rotWithShape="0">
                <a:srgbClr val="000000">
                  <a:alpha val="65000"/>
                </a:srgbClr>
              </a:outerShdw>
            </a:effectLst>
            <a:latin typeface="微軟正黑體" pitchFamily="34" charset="-120"/>
            <a:ea typeface="微軟正黑體" pitchFamily="34" charset="-120"/>
          </a:endParaRPr>
        </a:p>
      </dsp:txBody>
      <dsp:txXfrm>
        <a:off x="699629" y="3528392"/>
        <a:ext cx="4775426" cy="1008112"/>
      </dsp:txXfrm>
    </dsp:sp>
    <dsp:sp modelId="{0C049350-E2E5-4EB3-88BC-3DB7A078F78D}">
      <dsp:nvSpPr>
        <dsp:cNvPr id="0" name=""/>
        <dsp:cNvSpPr/>
      </dsp:nvSpPr>
      <dsp:spPr>
        <a:xfrm>
          <a:off x="69559" y="3402378"/>
          <a:ext cx="1260140" cy="1260140"/>
        </a:xfrm>
        <a:prstGeom prst="ellipse">
          <a:avLst/>
        </a:prstGeom>
        <a:blipFill rotWithShape="0">
          <a:blip xmlns:r="http://schemas.openxmlformats.org/officeDocument/2006/relationships" r:embed="rId3" cstate="print">
            <a:extLst>
              <a:ext uri="{28A0092B-C50C-407E-A947-70E740481C1C}">
                <a14:useLocalDpi xmlns:a14="http://schemas.microsoft.com/office/drawing/2010/main" xmlns=""/>
              </a:ext>
            </a:extLst>
          </a:blip>
          <a:stretch>
            <a:fillRect/>
          </a:stretch>
        </a:blipFill>
        <a:ln w="9525" cap="flat" cmpd="sng" algn="ctr">
          <a:solidFill>
            <a:schemeClr val="accent5">
              <a:hueOff val="-9250886"/>
              <a:satOff val="46936"/>
              <a:lumOff val="-549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17ED4B9-9552-4765-B4C1-93018553E68D}">
      <dsp:nvSpPr>
        <dsp:cNvPr id="0" name=""/>
        <dsp:cNvSpPr/>
      </dsp:nvSpPr>
      <dsp:spPr>
        <a:xfrm>
          <a:off x="-5264049" y="-872376"/>
          <a:ext cx="6785312" cy="6785312"/>
        </a:xfrm>
        <a:prstGeom prst="blockArc">
          <a:avLst>
            <a:gd name="adj1" fmla="val 18900000"/>
            <a:gd name="adj2" fmla="val 2700000"/>
            <a:gd name="adj3" fmla="val 318"/>
          </a:avLst>
        </a:pr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C0900F8-50C3-4EEC-A16F-CF9835ACA70D}">
      <dsp:nvSpPr>
        <dsp:cNvPr id="0" name=""/>
        <dsp:cNvSpPr/>
      </dsp:nvSpPr>
      <dsp:spPr>
        <a:xfrm>
          <a:off x="1467268" y="1346464"/>
          <a:ext cx="4509395" cy="234763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00472"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t>
          </a:r>
          <a:r>
            <a:rPr lang="en-US" altLang="zh-TW" sz="3600" b="1" kern="1200"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About Kaohsiung</a:t>
          </a:r>
          <a:r>
            <a:rPr lang="zh-TW" altLang="en-US" sz="3600" b="1" kern="1200"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t>
          </a:r>
          <a:endParaRPr lang="zh-TW" altLang="en-US" sz="3600" b="1" kern="1200" cap="none" spc="50" dirty="0">
            <a:ln w="11430"/>
            <a:effectLst>
              <a:outerShdw blurRad="76200" dist="50800" dir="5400000" algn="tl" rotWithShape="0">
                <a:srgbClr val="000000">
                  <a:alpha val="65000"/>
                </a:srgbClr>
              </a:outerShdw>
            </a:effectLst>
            <a:latin typeface="微軟正黑體" pitchFamily="34" charset="-120"/>
            <a:ea typeface="微軟正黑體" pitchFamily="34" charset="-120"/>
          </a:endParaRPr>
        </a:p>
      </dsp:txBody>
      <dsp:txXfrm>
        <a:off x="1467268" y="1346464"/>
        <a:ext cx="4509395" cy="2347630"/>
      </dsp:txXfrm>
    </dsp:sp>
    <dsp:sp modelId="{FA30EAF4-AA9E-445A-B652-29818E1AE58E}">
      <dsp:nvSpPr>
        <dsp:cNvPr id="0" name=""/>
        <dsp:cNvSpPr/>
      </dsp:nvSpPr>
      <dsp:spPr>
        <a:xfrm>
          <a:off x="0" y="1053011"/>
          <a:ext cx="2934537" cy="2934537"/>
        </a:xfrm>
        <a:prstGeom prst="ellipse">
          <a:avLst/>
        </a:prstGeom>
        <a:blipFill rotWithShape="0">
          <a:blip xmlns:r="http://schemas.openxmlformats.org/officeDocument/2006/relationships" r:embed="rId1">
            <a:extLst>
              <a:ext uri="{28A0092B-C50C-407E-A947-70E740481C1C}">
                <a14:useLocalDpi xmlns:a14="http://schemas.microsoft.com/office/drawing/2010/main" xmlns=""/>
              </a:ext>
            </a:extLst>
          </a:blip>
          <a:stretch>
            <a:fillRect/>
          </a:stretch>
        </a:blip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DAEB3D2-3E82-4484-A5BD-4B86C6A8C4F8}">
      <dsp:nvSpPr>
        <dsp:cNvPr id="0" name=""/>
        <dsp:cNvSpPr/>
      </dsp:nvSpPr>
      <dsp:spPr>
        <a:xfrm>
          <a:off x="125953" y="660"/>
          <a:ext cx="1356760" cy="1356760"/>
        </a:xfrm>
        <a:prstGeom prst="ellipse">
          <a:avLst/>
        </a:prstGeom>
        <a:solidFill>
          <a:schemeClr val="accent5">
            <a:hueOff val="0"/>
            <a:satOff val="0"/>
            <a:lumOff val="0"/>
            <a:alphaOff val="0"/>
          </a:schemeClr>
        </a:solidFill>
        <a:ln>
          <a:noFill/>
        </a:ln>
        <a:effectLst/>
        <a:scene3d>
          <a:camera prst="isometricOffAxis2Left" zoom="95000">
            <a:rot lat="600000" lon="600000" rev="0"/>
          </a:camera>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00000"/>
            </a:lnSpc>
            <a:spcBef>
              <a:spcPct val="0"/>
            </a:spcBef>
            <a:spcAft>
              <a:spcPts val="0"/>
            </a:spcAft>
          </a:pPr>
          <a:r>
            <a:rPr lang="en-US" altLang="zh-TW" sz="2400" b="1" kern="1200" dirty="0" smtClean="0">
              <a:solidFill>
                <a:srgbClr val="7030A0"/>
              </a:solidFill>
              <a:latin typeface="微軟正黑體" panose="020B0604030504040204" pitchFamily="34" charset="-120"/>
              <a:ea typeface="微軟正黑體" panose="020B0604030504040204" pitchFamily="34" charset="-120"/>
            </a:rPr>
            <a:t>GHG</a:t>
          </a:r>
        </a:p>
      </dsp:txBody>
      <dsp:txXfrm>
        <a:off x="125953" y="660"/>
        <a:ext cx="1356760" cy="1356760"/>
      </dsp:txXfrm>
    </dsp:sp>
    <dsp:sp modelId="{2043FD85-7EB5-476E-B832-6F6552C26F8C}">
      <dsp:nvSpPr>
        <dsp:cNvPr id="0" name=""/>
        <dsp:cNvSpPr/>
      </dsp:nvSpPr>
      <dsp:spPr>
        <a:xfrm>
          <a:off x="1592882" y="285580"/>
          <a:ext cx="786920" cy="786920"/>
        </a:xfrm>
        <a:prstGeom prst="mathPlus">
          <a:avLst/>
        </a:prstGeom>
        <a:solidFill>
          <a:schemeClr val="accent5">
            <a:hueOff val="0"/>
            <a:satOff val="0"/>
            <a:lumOff val="0"/>
            <a:alphaOff val="0"/>
          </a:schemeClr>
        </a:solidFill>
        <a:ln>
          <a:noFill/>
        </a:ln>
        <a:effectLst/>
        <a:scene3d>
          <a:camera prst="isometricOffAxis2Left" zoom="95000">
            <a:rot lat="600000" lon="600000" rev="0"/>
          </a:camera>
          <a:lightRig rig="flat" dir="t"/>
        </a:scene3d>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100000"/>
            </a:lnSpc>
            <a:spcBef>
              <a:spcPct val="0"/>
            </a:spcBef>
            <a:spcAft>
              <a:spcPts val="0"/>
            </a:spcAft>
          </a:pPr>
          <a:endParaRPr lang="zh-TW" altLang="en-US" sz="2400" b="1" kern="1200">
            <a:latin typeface="微軟正黑體" panose="020B0604030504040204" pitchFamily="34" charset="-120"/>
            <a:ea typeface="微軟正黑體" panose="020B0604030504040204" pitchFamily="34" charset="-120"/>
          </a:endParaRPr>
        </a:p>
      </dsp:txBody>
      <dsp:txXfrm>
        <a:off x="1592882" y="285580"/>
        <a:ext cx="786920" cy="786920"/>
      </dsp:txXfrm>
    </dsp:sp>
    <dsp:sp modelId="{BFC49946-AB5E-4969-ABF1-6EA0350E691B}">
      <dsp:nvSpPr>
        <dsp:cNvPr id="0" name=""/>
        <dsp:cNvSpPr/>
      </dsp:nvSpPr>
      <dsp:spPr>
        <a:xfrm>
          <a:off x="2489971" y="660"/>
          <a:ext cx="1356760" cy="1356760"/>
        </a:xfrm>
        <a:prstGeom prst="ellipse">
          <a:avLst/>
        </a:prstGeom>
        <a:solidFill>
          <a:schemeClr val="accent5">
            <a:hueOff val="-4625443"/>
            <a:satOff val="23468"/>
            <a:lumOff val="-2745"/>
            <a:alphaOff val="0"/>
          </a:schemeClr>
        </a:solidFill>
        <a:ln>
          <a:noFill/>
        </a:ln>
        <a:effectLst/>
        <a:scene3d>
          <a:camera prst="isometricOffAxis2Left" zoom="95000">
            <a:rot lat="600000" lon="600000" rev="0"/>
          </a:camera>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00000"/>
            </a:lnSpc>
            <a:spcBef>
              <a:spcPct val="0"/>
            </a:spcBef>
            <a:spcAft>
              <a:spcPts val="0"/>
            </a:spcAft>
          </a:pPr>
          <a:r>
            <a:rPr lang="zh-TW" altLang="en-US" sz="2400" b="1" kern="1200" dirty="0" smtClean="0">
              <a:latin typeface="微軟正黑體" panose="020B0604030504040204" pitchFamily="34" charset="-120"/>
              <a:ea typeface="微軟正黑體" panose="020B0604030504040204" pitchFamily="34" charset="-120"/>
            </a:rPr>
            <a:t> </a:t>
          </a:r>
          <a:r>
            <a:rPr lang="en-US" altLang="zh-TW" sz="1600" b="1" kern="1200" dirty="0" smtClean="0">
              <a:solidFill>
                <a:srgbClr val="7030A0"/>
              </a:solidFill>
              <a:latin typeface="微軟正黑體" panose="020B0604030504040204" pitchFamily="34" charset="-120"/>
              <a:ea typeface="微軟正黑體" panose="020B0604030504040204" pitchFamily="34" charset="-120"/>
            </a:rPr>
            <a:t>Energy </a:t>
          </a:r>
          <a:r>
            <a:rPr lang="en-US" altLang="zh-TW" sz="1400" b="1" kern="1200" dirty="0" smtClean="0">
              <a:solidFill>
                <a:srgbClr val="7030A0"/>
              </a:solidFill>
              <a:latin typeface="微軟正黑體" panose="020B0604030504040204" pitchFamily="34" charset="-120"/>
              <a:ea typeface="微軟正黑體" panose="020B0604030504040204" pitchFamily="34" charset="-120"/>
            </a:rPr>
            <a:t>Saving/    Carbon Reduction</a:t>
          </a:r>
          <a:endParaRPr lang="en-US" altLang="zh-TW" sz="1800" b="1" kern="1200" dirty="0" smtClean="0">
            <a:solidFill>
              <a:srgbClr val="7030A0"/>
            </a:solidFill>
            <a:latin typeface="微軟正黑體" panose="020B0604030504040204" pitchFamily="34" charset="-120"/>
            <a:ea typeface="微軟正黑體" panose="020B0604030504040204" pitchFamily="34" charset="-120"/>
          </a:endParaRPr>
        </a:p>
        <a:p>
          <a:pPr lvl="0" algn="ctr" defTabSz="1066800">
            <a:lnSpc>
              <a:spcPct val="100000"/>
            </a:lnSpc>
            <a:spcBef>
              <a:spcPct val="0"/>
            </a:spcBef>
            <a:spcAft>
              <a:spcPts val="0"/>
            </a:spcAft>
          </a:pPr>
          <a:r>
            <a:rPr lang="en-US" altLang="zh-TW" sz="1800" b="1" kern="1200" dirty="0" smtClean="0">
              <a:latin typeface="微軟正黑體" panose="020B0604030504040204" pitchFamily="34" charset="-120"/>
              <a:ea typeface="微軟正黑體" panose="020B0604030504040204" pitchFamily="34" charset="-120"/>
            </a:rPr>
            <a:t>  </a:t>
          </a:r>
          <a:endParaRPr lang="zh-TW" altLang="en-US" sz="2400" b="1" kern="1200" dirty="0">
            <a:latin typeface="微軟正黑體" panose="020B0604030504040204" pitchFamily="34" charset="-120"/>
            <a:ea typeface="微軟正黑體" panose="020B0604030504040204" pitchFamily="34" charset="-120"/>
          </a:endParaRPr>
        </a:p>
      </dsp:txBody>
      <dsp:txXfrm>
        <a:off x="2489971" y="660"/>
        <a:ext cx="1356760" cy="1356760"/>
      </dsp:txXfrm>
    </dsp:sp>
    <dsp:sp modelId="{ACA2310D-0258-4B54-8495-BF262412D736}">
      <dsp:nvSpPr>
        <dsp:cNvPr id="0" name=""/>
        <dsp:cNvSpPr/>
      </dsp:nvSpPr>
      <dsp:spPr>
        <a:xfrm>
          <a:off x="3956900" y="285580"/>
          <a:ext cx="786920" cy="786920"/>
        </a:xfrm>
        <a:prstGeom prst="mathEqual">
          <a:avLst/>
        </a:prstGeom>
        <a:solidFill>
          <a:schemeClr val="accent5">
            <a:hueOff val="-9250886"/>
            <a:satOff val="46936"/>
            <a:lumOff val="-5490"/>
            <a:alphaOff val="0"/>
          </a:schemeClr>
        </a:solidFill>
        <a:ln>
          <a:noFill/>
        </a:ln>
        <a:effectLst/>
        <a:scene3d>
          <a:camera prst="isometricOffAxis2Left" zoom="95000">
            <a:rot lat="600000" lon="600000" rev="0"/>
          </a:camera>
          <a:lightRig rig="flat" dir="t"/>
        </a:scene3d>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100000"/>
            </a:lnSpc>
            <a:spcBef>
              <a:spcPct val="0"/>
            </a:spcBef>
            <a:spcAft>
              <a:spcPts val="0"/>
            </a:spcAft>
          </a:pPr>
          <a:endParaRPr lang="zh-TW" altLang="en-US" sz="2400" b="1" kern="1200">
            <a:latin typeface="微軟正黑體" panose="020B0604030504040204" pitchFamily="34" charset="-120"/>
            <a:ea typeface="微軟正黑體" panose="020B0604030504040204" pitchFamily="34" charset="-120"/>
          </a:endParaRPr>
        </a:p>
      </dsp:txBody>
      <dsp:txXfrm>
        <a:off x="3956900" y="285580"/>
        <a:ext cx="786920" cy="786920"/>
      </dsp:txXfrm>
    </dsp:sp>
    <dsp:sp modelId="{087F5903-4F27-4A29-849E-C8AE00A2084B}">
      <dsp:nvSpPr>
        <dsp:cNvPr id="0" name=""/>
        <dsp:cNvSpPr/>
      </dsp:nvSpPr>
      <dsp:spPr>
        <a:xfrm>
          <a:off x="4853990" y="660"/>
          <a:ext cx="1356760" cy="1356760"/>
        </a:xfrm>
        <a:prstGeom prst="ellipse">
          <a:avLst/>
        </a:prstGeom>
        <a:solidFill>
          <a:schemeClr val="accent5">
            <a:hueOff val="-9250886"/>
            <a:satOff val="46936"/>
            <a:lumOff val="-5490"/>
            <a:alphaOff val="0"/>
          </a:schemeClr>
        </a:solidFill>
        <a:ln>
          <a:noFill/>
        </a:ln>
        <a:effectLst/>
        <a:scene3d>
          <a:camera prst="isometricOffAxis2Left" zoom="95000">
            <a:rot lat="600000" lon="600000" rev="0"/>
          </a:camera>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100000"/>
            </a:lnSpc>
            <a:spcBef>
              <a:spcPct val="0"/>
            </a:spcBef>
            <a:spcAft>
              <a:spcPts val="0"/>
            </a:spcAft>
          </a:pPr>
          <a:r>
            <a:rPr lang="en-US" altLang="zh-TW" sz="1800" b="1" kern="1200" dirty="0" smtClean="0">
              <a:solidFill>
                <a:srgbClr val="7030A0"/>
              </a:solidFill>
              <a:latin typeface="微軟正黑體" panose="020B0604030504040204" pitchFamily="34" charset="-120"/>
              <a:ea typeface="微軟正黑體" panose="020B0604030504040204" pitchFamily="34" charset="-120"/>
            </a:rPr>
            <a:t>Achieve the Goal</a:t>
          </a:r>
          <a:endParaRPr lang="zh-TW" altLang="en-US" sz="1800" b="1" kern="1200" dirty="0">
            <a:solidFill>
              <a:srgbClr val="7030A0"/>
            </a:solidFill>
            <a:latin typeface="微軟正黑體" panose="020B0604030504040204" pitchFamily="34" charset="-120"/>
            <a:ea typeface="微軟正黑體" panose="020B0604030504040204" pitchFamily="34" charset="-120"/>
          </a:endParaRPr>
        </a:p>
      </dsp:txBody>
      <dsp:txXfrm>
        <a:off x="4853990" y="660"/>
        <a:ext cx="1356760" cy="135676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17ED4B9-9552-4765-B4C1-93018553E68D}">
      <dsp:nvSpPr>
        <dsp:cNvPr id="0" name=""/>
        <dsp:cNvSpPr/>
      </dsp:nvSpPr>
      <dsp:spPr>
        <a:xfrm>
          <a:off x="-5459147" y="-872376"/>
          <a:ext cx="6785312" cy="6785312"/>
        </a:xfrm>
        <a:prstGeom prst="blockArc">
          <a:avLst>
            <a:gd name="adj1" fmla="val 18900000"/>
            <a:gd name="adj2" fmla="val 2700000"/>
            <a:gd name="adj3" fmla="val 318"/>
          </a:avLst>
        </a:pr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2120AFB-38F2-427A-94A9-229305074A72}">
      <dsp:nvSpPr>
        <dsp:cNvPr id="0" name=""/>
        <dsp:cNvSpPr/>
      </dsp:nvSpPr>
      <dsp:spPr>
        <a:xfrm>
          <a:off x="655083" y="1224146"/>
          <a:ext cx="4843870" cy="2335165"/>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00472" tIns="71120" rIns="71120" bIns="71120" numCol="1" spcCol="1270" anchor="ctr" anchorCtr="0">
          <a:noAutofit/>
        </a:bodyPr>
        <a:lstStyle/>
        <a:p>
          <a:pPr lvl="0" algn="l" defTabSz="1244600">
            <a:lnSpc>
              <a:spcPct val="90000"/>
            </a:lnSpc>
            <a:spcBef>
              <a:spcPct val="0"/>
            </a:spcBef>
            <a:spcAft>
              <a:spcPct val="35000"/>
            </a:spcAft>
          </a:pPr>
          <a:r>
            <a:rPr lang="en-US" altLang="zh-TW" sz="2800" b="1" kern="1200"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Achievement</a:t>
          </a:r>
          <a:r>
            <a:rPr lang="en-US" altLang="zh-TW" sz="2400" b="1" kern="1200"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 </a:t>
          </a:r>
          <a:endParaRPr lang="zh-TW" altLang="en-US" sz="2400" b="1" kern="1200" cap="none" spc="50" dirty="0">
            <a:ln w="11430"/>
            <a:effectLst>
              <a:outerShdw blurRad="76200" dist="50800" dir="5400000" algn="tl" rotWithShape="0">
                <a:srgbClr val="000000">
                  <a:alpha val="65000"/>
                </a:srgbClr>
              </a:outerShdw>
            </a:effectLst>
            <a:latin typeface="微軟正黑體" pitchFamily="34" charset="-120"/>
            <a:ea typeface="微軟正黑體" pitchFamily="34" charset="-120"/>
          </a:endParaRPr>
        </a:p>
      </dsp:txBody>
      <dsp:txXfrm>
        <a:off x="655083" y="1224146"/>
        <a:ext cx="4843870" cy="2335165"/>
      </dsp:txXfrm>
    </dsp:sp>
    <dsp:sp modelId="{F29E1266-6114-4E45-BF1C-435B047069EF}">
      <dsp:nvSpPr>
        <dsp:cNvPr id="0" name=""/>
        <dsp:cNvSpPr/>
      </dsp:nvSpPr>
      <dsp:spPr>
        <a:xfrm>
          <a:off x="-189683" y="1060801"/>
          <a:ext cx="2918956" cy="2918956"/>
        </a:xfrm>
        <a:prstGeom prst="ellipse">
          <a:avLst/>
        </a:prstGeom>
        <a:blipFill rotWithShape="0">
          <a:blip xmlns:r="http://schemas.openxmlformats.org/officeDocument/2006/relationships" r:embed="rId1">
            <a:extLst>
              <a:ext uri="{28A0092B-C50C-407E-A947-70E740481C1C}">
                <a14:useLocalDpi xmlns:a14="http://schemas.microsoft.com/office/drawing/2010/main" xmlns=""/>
              </a:ext>
            </a:extLst>
          </a:blip>
          <a:stretch>
            <a:fillRect/>
          </a:stretch>
        </a:blip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FD5DFF4-CBEC-45A5-A0BB-B906E1982C27}">
      <dsp:nvSpPr>
        <dsp:cNvPr id="0" name=""/>
        <dsp:cNvSpPr/>
      </dsp:nvSpPr>
      <dsp:spPr>
        <a:xfrm>
          <a:off x="50011" y="8"/>
          <a:ext cx="1862907" cy="1662864"/>
        </a:xfrm>
        <a:prstGeom prst="ellipse">
          <a:avLst/>
        </a:prstGeom>
        <a:solidFill>
          <a:schemeClr val="accent5">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altLang="zh-TW" sz="3200" b="1" kern="1200" dirty="0" smtClean="0">
              <a:solidFill>
                <a:srgbClr val="0000FF"/>
              </a:solidFill>
              <a:latin typeface="微軟正黑體" pitchFamily="34" charset="-120"/>
              <a:ea typeface="微軟正黑體" pitchFamily="34" charset="-120"/>
            </a:rPr>
            <a:t>MRT</a:t>
          </a:r>
          <a:endParaRPr lang="zh-TW" altLang="en-US" sz="3200" b="1" kern="1200" dirty="0">
            <a:solidFill>
              <a:srgbClr val="0000FF"/>
            </a:solidFill>
            <a:latin typeface="微軟正黑體" pitchFamily="34" charset="-120"/>
            <a:ea typeface="微軟正黑體" pitchFamily="34" charset="-120"/>
          </a:endParaRPr>
        </a:p>
      </dsp:txBody>
      <dsp:txXfrm>
        <a:off x="310146" y="196095"/>
        <a:ext cx="1074108" cy="1270689"/>
      </dsp:txXfrm>
    </dsp:sp>
    <dsp:sp modelId="{7E1279CD-F7BE-4842-98EE-7551FCFBEF76}">
      <dsp:nvSpPr>
        <dsp:cNvPr id="0" name=""/>
        <dsp:cNvSpPr/>
      </dsp:nvSpPr>
      <dsp:spPr>
        <a:xfrm>
          <a:off x="1368148" y="9095"/>
          <a:ext cx="1838862" cy="1662864"/>
        </a:xfrm>
        <a:prstGeom prst="ellipse">
          <a:avLst/>
        </a:prstGeom>
        <a:solidFill>
          <a:schemeClr val="accent5">
            <a:alpha val="50000"/>
            <a:hueOff val="-9250886"/>
            <a:satOff val="46936"/>
            <a:lumOff val="-549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altLang="zh-TW" sz="3200" b="1" kern="1200" dirty="0" smtClean="0">
              <a:solidFill>
                <a:srgbClr val="FF0000"/>
              </a:solidFill>
              <a:latin typeface="微軟正黑體" pitchFamily="34" charset="-120"/>
              <a:ea typeface="微軟正黑體" pitchFamily="34" charset="-120"/>
            </a:rPr>
            <a:t>Light Rail </a:t>
          </a:r>
          <a:endParaRPr lang="zh-TW" altLang="en-US" sz="3200" b="1" kern="1200" dirty="0">
            <a:solidFill>
              <a:srgbClr val="FF0000"/>
            </a:solidFill>
            <a:latin typeface="微軟正黑體" pitchFamily="34" charset="-120"/>
            <a:ea typeface="微軟正黑體" pitchFamily="34" charset="-120"/>
          </a:endParaRPr>
        </a:p>
      </dsp:txBody>
      <dsp:txXfrm>
        <a:off x="1889987" y="205182"/>
        <a:ext cx="1060244" cy="1270689"/>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35B56F2-4A16-40E3-B8A9-0D11622F7225}">
      <dsp:nvSpPr>
        <dsp:cNvPr id="0" name=""/>
        <dsp:cNvSpPr/>
      </dsp:nvSpPr>
      <dsp:spPr>
        <a:xfrm rot="5400000">
          <a:off x="648581" y="-70835"/>
          <a:ext cx="642332" cy="1664076"/>
        </a:xfrm>
        <a:prstGeom prst="homePlate">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vert270" wrap="square" lIns="60960" tIns="60960" rIns="60960" bIns="60960" numCol="1" spcCol="1270" anchor="ctr" anchorCtr="0">
          <a:noAutofit/>
        </a:bodyPr>
        <a:lstStyle/>
        <a:p>
          <a:pPr lvl="0" algn="ctr" defTabSz="711200">
            <a:lnSpc>
              <a:spcPct val="100000"/>
            </a:lnSpc>
            <a:spcBef>
              <a:spcPct val="0"/>
            </a:spcBef>
            <a:spcAft>
              <a:spcPts val="0"/>
            </a:spcAft>
          </a:pPr>
          <a:r>
            <a:rPr lang="en-US" altLang="zh-TW" sz="1600" b="1" kern="1200" dirty="0" smtClean="0">
              <a:solidFill>
                <a:schemeClr val="tx1"/>
              </a:solidFill>
              <a:effectLst/>
              <a:latin typeface="微軟正黑體" panose="020B0604030504040204" pitchFamily="34" charset="-120"/>
              <a:ea typeface="微軟正黑體" panose="020B0604030504040204" pitchFamily="34" charset="-120"/>
            </a:rPr>
            <a:t> Regulation setting</a:t>
          </a:r>
          <a:endParaRPr lang="zh-TW" altLang="en-US" sz="1600" b="1" kern="1200" dirty="0">
            <a:solidFill>
              <a:schemeClr val="tx1"/>
            </a:solidFill>
            <a:effectLst/>
            <a:latin typeface="微軟正黑體" pitchFamily="34" charset="-120"/>
            <a:ea typeface="微軟正黑體" pitchFamily="34" charset="-120"/>
          </a:endParaRPr>
        </a:p>
      </dsp:txBody>
      <dsp:txXfrm rot="5400000">
        <a:off x="648581" y="-70835"/>
        <a:ext cx="642332" cy="1664076"/>
      </dsp:txXfrm>
    </dsp:sp>
    <dsp:sp modelId="{356A0B24-554F-4B82-A1E1-BCA0F3BF5A95}">
      <dsp:nvSpPr>
        <dsp:cNvPr id="0" name=""/>
        <dsp:cNvSpPr/>
      </dsp:nvSpPr>
      <dsp:spPr>
        <a:xfrm rot="5400000">
          <a:off x="6417958" y="-92185"/>
          <a:ext cx="566065" cy="1696036"/>
        </a:xfrm>
        <a:prstGeom prst="homePlate">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vert270" wrap="square" lIns="60960" tIns="60960" rIns="60960" bIns="60960" numCol="1" spcCol="1270" anchor="ctr" anchorCtr="0">
          <a:noAutofit/>
        </a:bodyPr>
        <a:lstStyle/>
        <a:p>
          <a:pPr lvl="0" algn="ctr" defTabSz="711200">
            <a:lnSpc>
              <a:spcPct val="100000"/>
            </a:lnSpc>
            <a:spcBef>
              <a:spcPct val="0"/>
            </a:spcBef>
            <a:spcAft>
              <a:spcPts val="0"/>
            </a:spcAft>
          </a:pPr>
          <a:r>
            <a:rPr lang="en-US" sz="1600" b="1" kern="1200" dirty="0" smtClean="0"/>
            <a:t>Subsidy</a:t>
          </a:r>
          <a:endParaRPr lang="zh-TW" altLang="en-US" sz="1600" b="1" kern="1200" dirty="0">
            <a:solidFill>
              <a:schemeClr val="tx1"/>
            </a:solidFill>
            <a:effectLst/>
            <a:latin typeface="微軟正黑體" pitchFamily="34" charset="-120"/>
            <a:ea typeface="微軟正黑體" pitchFamily="34" charset="-120"/>
          </a:endParaRPr>
        </a:p>
      </dsp:txBody>
      <dsp:txXfrm rot="5400000">
        <a:off x="6417958" y="-92185"/>
        <a:ext cx="566065" cy="1696036"/>
      </dsp:txXfrm>
    </dsp:sp>
    <dsp:sp modelId="{4F81AE38-389D-4113-8C83-26DB04641A12}">
      <dsp:nvSpPr>
        <dsp:cNvPr id="0" name=""/>
        <dsp:cNvSpPr/>
      </dsp:nvSpPr>
      <dsp:spPr>
        <a:xfrm>
          <a:off x="3660574" y="3470927"/>
          <a:ext cx="574540" cy="574540"/>
        </a:xfrm>
        <a:prstGeom prst="triangle">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9C7D7E0E-B559-4775-A564-1CE0E678A99E}">
      <dsp:nvSpPr>
        <dsp:cNvPr id="0" name=""/>
        <dsp:cNvSpPr/>
      </dsp:nvSpPr>
      <dsp:spPr>
        <a:xfrm>
          <a:off x="564247" y="3258270"/>
          <a:ext cx="6612918" cy="214585"/>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30E51FD9-D3D5-4F40-9E1B-8440DB27F093}">
      <dsp:nvSpPr>
        <dsp:cNvPr id="0" name=""/>
        <dsp:cNvSpPr/>
      </dsp:nvSpPr>
      <dsp:spPr>
        <a:xfrm>
          <a:off x="4020616" y="2510304"/>
          <a:ext cx="3495023" cy="643485"/>
        </a:xfrm>
        <a:prstGeom prst="roundRect">
          <a:avLst/>
        </a:prstGeom>
        <a:gradFill rotWithShape="0">
          <a:gsLst>
            <a:gs pos="0">
              <a:schemeClr val="accent2">
                <a:alpha val="90000"/>
                <a:hueOff val="0"/>
                <a:satOff val="0"/>
                <a:lumOff val="0"/>
                <a:alphaOff val="0"/>
                <a:shade val="51000"/>
                <a:satMod val="130000"/>
              </a:schemeClr>
            </a:gs>
            <a:gs pos="80000">
              <a:schemeClr val="accent2">
                <a:alpha val="90000"/>
                <a:hueOff val="0"/>
                <a:satOff val="0"/>
                <a:lumOff val="0"/>
                <a:alphaOff val="0"/>
                <a:shade val="93000"/>
                <a:satMod val="130000"/>
              </a:schemeClr>
            </a:gs>
            <a:gs pos="100000">
              <a:schemeClr val="accent2">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Photovoltaic Facilities setting on the roof of </a:t>
          </a:r>
          <a:r>
            <a:rPr lang="en-US" altLang="zh-TW" sz="1400" kern="1200" dirty="0" smtClean="0"/>
            <a:t>Kaohsiung’s public b</a:t>
          </a:r>
          <a:r>
            <a:rPr lang="en-US" sz="1400" kern="1200" dirty="0" smtClean="0"/>
            <a:t>uilding implementation plan</a:t>
          </a:r>
          <a:endParaRPr lang="en-US" altLang="zh-TW" sz="1400" b="1" kern="1200" dirty="0" smtClean="0">
            <a:solidFill>
              <a:schemeClr val="tx1"/>
            </a:solidFill>
            <a:effectLst/>
            <a:latin typeface="微軟正黑體" pitchFamily="34" charset="-120"/>
            <a:ea typeface="微軟正黑體" pitchFamily="34" charset="-120"/>
          </a:endParaRPr>
        </a:p>
      </dsp:txBody>
      <dsp:txXfrm>
        <a:off x="4020616" y="2510304"/>
        <a:ext cx="3495023" cy="643485"/>
      </dsp:txXfrm>
    </dsp:sp>
    <dsp:sp modelId="{ED3A4BD5-C45D-4BE2-BE0D-99577C3FC25F}">
      <dsp:nvSpPr>
        <dsp:cNvPr id="0" name=""/>
        <dsp:cNvSpPr/>
      </dsp:nvSpPr>
      <dsp:spPr>
        <a:xfrm>
          <a:off x="4020609" y="1814742"/>
          <a:ext cx="3507943" cy="643485"/>
        </a:xfrm>
        <a:prstGeom prst="roundRect">
          <a:avLst/>
        </a:prstGeom>
        <a:gradFill rotWithShape="0">
          <a:gsLst>
            <a:gs pos="0">
              <a:schemeClr val="accent2">
                <a:alpha val="90000"/>
                <a:hueOff val="0"/>
                <a:satOff val="0"/>
                <a:lumOff val="0"/>
                <a:alphaOff val="-8000"/>
                <a:shade val="51000"/>
                <a:satMod val="130000"/>
              </a:schemeClr>
            </a:gs>
            <a:gs pos="80000">
              <a:schemeClr val="accent2">
                <a:alpha val="90000"/>
                <a:hueOff val="0"/>
                <a:satOff val="0"/>
                <a:lumOff val="0"/>
                <a:alphaOff val="-8000"/>
                <a:shade val="93000"/>
                <a:satMod val="130000"/>
              </a:schemeClr>
            </a:gs>
            <a:gs pos="100000">
              <a:schemeClr val="accent2">
                <a:alpha val="90000"/>
                <a:hueOff val="0"/>
                <a:satOff val="0"/>
                <a:lumOff val="0"/>
                <a:alphaOff val="-8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ts val="0"/>
            </a:spcAft>
          </a:pPr>
          <a:r>
            <a:rPr lang="en-US" altLang="zh-TW" sz="1400" kern="1200" dirty="0" smtClean="0"/>
            <a:t>Plan implementation of </a:t>
          </a:r>
          <a:r>
            <a:rPr lang="en-US" sz="1400" kern="1200" dirty="0" smtClean="0"/>
            <a:t>Photovoltaic Facilities setting on the roof of Green Building </a:t>
          </a:r>
          <a:endParaRPr lang="en-US" altLang="zh-TW" sz="1400" b="1" kern="1200" dirty="0" smtClean="0">
            <a:solidFill>
              <a:schemeClr val="tx1"/>
            </a:solidFill>
            <a:effectLst/>
            <a:latin typeface="微軟正黑體" pitchFamily="34" charset="-120"/>
            <a:ea typeface="微軟正黑體" pitchFamily="34" charset="-120"/>
          </a:endParaRPr>
        </a:p>
      </dsp:txBody>
      <dsp:txXfrm>
        <a:off x="4020609" y="1814742"/>
        <a:ext cx="3507943" cy="643485"/>
      </dsp:txXfrm>
    </dsp:sp>
    <dsp:sp modelId="{A1931C37-D960-4A66-96FB-79FB350D65C4}">
      <dsp:nvSpPr>
        <dsp:cNvPr id="0" name=""/>
        <dsp:cNvSpPr/>
      </dsp:nvSpPr>
      <dsp:spPr>
        <a:xfrm>
          <a:off x="4020616" y="1080120"/>
          <a:ext cx="3487053" cy="643485"/>
        </a:xfrm>
        <a:prstGeom prst="roundRect">
          <a:avLst/>
        </a:prstGeom>
        <a:gradFill rotWithShape="0">
          <a:gsLst>
            <a:gs pos="0">
              <a:schemeClr val="accent2">
                <a:alpha val="90000"/>
                <a:hueOff val="0"/>
                <a:satOff val="0"/>
                <a:lumOff val="0"/>
                <a:alphaOff val="-16000"/>
                <a:shade val="51000"/>
                <a:satMod val="130000"/>
              </a:schemeClr>
            </a:gs>
            <a:gs pos="80000">
              <a:schemeClr val="accent2">
                <a:alpha val="90000"/>
                <a:hueOff val="0"/>
                <a:satOff val="0"/>
                <a:lumOff val="0"/>
                <a:alphaOff val="-16000"/>
                <a:shade val="93000"/>
                <a:satMod val="130000"/>
              </a:schemeClr>
            </a:gs>
            <a:gs pos="100000">
              <a:schemeClr val="accent2">
                <a:alpha val="90000"/>
                <a:hueOff val="0"/>
                <a:satOff val="0"/>
                <a:lumOff val="0"/>
                <a:alphaOff val="-16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TW" sz="1600" kern="1200" dirty="0" smtClean="0"/>
            <a:t>Subsidy for old building renovation</a:t>
          </a:r>
          <a:endParaRPr lang="zh-TW" altLang="en-US" sz="1600" kern="1200" dirty="0"/>
        </a:p>
      </dsp:txBody>
      <dsp:txXfrm>
        <a:off x="4020616" y="1080120"/>
        <a:ext cx="3487053" cy="643485"/>
      </dsp:txXfrm>
    </dsp:sp>
    <dsp:sp modelId="{CB3C389F-E899-4F0C-96EC-5B56FB584AC6}">
      <dsp:nvSpPr>
        <dsp:cNvPr id="0" name=""/>
        <dsp:cNvSpPr/>
      </dsp:nvSpPr>
      <dsp:spPr>
        <a:xfrm>
          <a:off x="189108" y="2495967"/>
          <a:ext cx="3615484" cy="643485"/>
        </a:xfrm>
        <a:prstGeom prst="roundRect">
          <a:avLst/>
        </a:prstGeom>
        <a:gradFill rotWithShape="0">
          <a:gsLst>
            <a:gs pos="0">
              <a:schemeClr val="accent2">
                <a:alpha val="90000"/>
                <a:hueOff val="0"/>
                <a:satOff val="0"/>
                <a:lumOff val="0"/>
                <a:alphaOff val="-24000"/>
                <a:shade val="51000"/>
                <a:satMod val="130000"/>
              </a:schemeClr>
            </a:gs>
            <a:gs pos="80000">
              <a:schemeClr val="accent2">
                <a:alpha val="90000"/>
                <a:hueOff val="0"/>
                <a:satOff val="0"/>
                <a:lumOff val="0"/>
                <a:alphaOff val="-24000"/>
                <a:shade val="93000"/>
                <a:satMod val="130000"/>
              </a:schemeClr>
            </a:gs>
            <a:gs pos="100000">
              <a:schemeClr val="accent2">
                <a:alpha val="90000"/>
                <a:hueOff val="0"/>
                <a:satOff val="0"/>
                <a:lumOff val="0"/>
                <a:alphaOff val="-24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TW" sz="1600" kern="1200" dirty="0" smtClean="0">
              <a:latin typeface="+mn-ea"/>
              <a:cs typeface="Arial" panose="020B0604020202020204" pitchFamily="34" charset="0"/>
            </a:rPr>
            <a:t>Green Building autonomous regulations </a:t>
          </a:r>
          <a:endParaRPr lang="en-US" altLang="zh-TW" sz="1600" b="1" kern="1200" dirty="0" smtClean="0">
            <a:solidFill>
              <a:schemeClr val="tx1"/>
            </a:solidFill>
            <a:effectLst/>
            <a:latin typeface="微軟正黑體" pitchFamily="34" charset="-120"/>
            <a:ea typeface="微軟正黑體" pitchFamily="34" charset="-120"/>
          </a:endParaRPr>
        </a:p>
      </dsp:txBody>
      <dsp:txXfrm>
        <a:off x="189108" y="2495967"/>
        <a:ext cx="3615484" cy="643485"/>
      </dsp:txXfrm>
    </dsp:sp>
    <dsp:sp modelId="{4B44CE85-2D68-48B2-B4D3-26D25222683B}">
      <dsp:nvSpPr>
        <dsp:cNvPr id="0" name=""/>
        <dsp:cNvSpPr/>
      </dsp:nvSpPr>
      <dsp:spPr>
        <a:xfrm>
          <a:off x="204186" y="1814742"/>
          <a:ext cx="3590346" cy="643485"/>
        </a:xfrm>
        <a:prstGeom prst="roundRect">
          <a:avLst/>
        </a:prstGeom>
        <a:gradFill rotWithShape="0">
          <a:gsLst>
            <a:gs pos="0">
              <a:schemeClr val="accent2">
                <a:alpha val="90000"/>
                <a:hueOff val="0"/>
                <a:satOff val="0"/>
                <a:lumOff val="0"/>
                <a:alphaOff val="-32000"/>
                <a:shade val="51000"/>
                <a:satMod val="130000"/>
              </a:schemeClr>
            </a:gs>
            <a:gs pos="80000">
              <a:schemeClr val="accent2">
                <a:alpha val="90000"/>
                <a:hueOff val="0"/>
                <a:satOff val="0"/>
                <a:lumOff val="0"/>
                <a:alphaOff val="-32000"/>
                <a:shade val="93000"/>
                <a:satMod val="130000"/>
              </a:schemeClr>
            </a:gs>
            <a:gs pos="100000">
              <a:schemeClr val="accent2">
                <a:alpha val="90000"/>
                <a:hueOff val="0"/>
                <a:satOff val="0"/>
                <a:lumOff val="0"/>
                <a:alphaOff val="-32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TW" sz="1600" kern="1200" dirty="0" smtClean="0"/>
            <a:t>Method of </a:t>
          </a:r>
          <a:r>
            <a:rPr lang="en-US" sz="1600" kern="1200" dirty="0" smtClean="0"/>
            <a:t>Photovoltaic Facilities setting on the roof of Green Building </a:t>
          </a:r>
          <a:endParaRPr lang="zh-TW" altLang="en-US" sz="1600" b="1" kern="1200" dirty="0">
            <a:solidFill>
              <a:schemeClr val="tx1"/>
            </a:solidFill>
            <a:effectLst/>
            <a:latin typeface="微軟正黑體" pitchFamily="34" charset="-120"/>
            <a:ea typeface="微軟正黑體" pitchFamily="34" charset="-120"/>
          </a:endParaRPr>
        </a:p>
      </dsp:txBody>
      <dsp:txXfrm>
        <a:off x="204186" y="1814742"/>
        <a:ext cx="3590346" cy="643485"/>
      </dsp:txXfrm>
    </dsp:sp>
    <dsp:sp modelId="{EACE9B21-408D-4B01-867D-EF3304ED4A0C}">
      <dsp:nvSpPr>
        <dsp:cNvPr id="0" name=""/>
        <dsp:cNvSpPr/>
      </dsp:nvSpPr>
      <dsp:spPr>
        <a:xfrm>
          <a:off x="220043" y="1094663"/>
          <a:ext cx="3584555" cy="643485"/>
        </a:xfrm>
        <a:prstGeom prst="roundRect">
          <a:avLst/>
        </a:prstGeom>
        <a:gradFill rotWithShape="0">
          <a:gsLst>
            <a:gs pos="0">
              <a:schemeClr val="accent2">
                <a:alpha val="90000"/>
                <a:hueOff val="0"/>
                <a:satOff val="0"/>
                <a:lumOff val="0"/>
                <a:alphaOff val="-40000"/>
                <a:shade val="51000"/>
                <a:satMod val="130000"/>
              </a:schemeClr>
            </a:gs>
            <a:gs pos="80000">
              <a:schemeClr val="accent2">
                <a:alpha val="90000"/>
                <a:hueOff val="0"/>
                <a:satOff val="0"/>
                <a:lumOff val="0"/>
                <a:alphaOff val="-40000"/>
                <a:shade val="93000"/>
                <a:satMod val="130000"/>
              </a:schemeClr>
            </a:gs>
            <a:gs pos="100000">
              <a:schemeClr val="accent2">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TW" sz="1600" kern="1200" dirty="0" smtClean="0"/>
            <a:t>Regulation</a:t>
          </a:r>
          <a:r>
            <a:rPr lang="zh-TW" altLang="en-US" sz="1600" kern="1200" dirty="0" smtClean="0"/>
            <a:t> </a:t>
          </a:r>
          <a:r>
            <a:rPr lang="en-US" altLang="zh-TW" sz="1600" kern="1200" dirty="0" smtClean="0"/>
            <a:t>of Kaohsiung city ‘s Green Building certification</a:t>
          </a:r>
          <a:endParaRPr lang="zh-TW" altLang="en-US" sz="1600" kern="1200" dirty="0"/>
        </a:p>
      </dsp:txBody>
      <dsp:txXfrm>
        <a:off x="220043" y="1094663"/>
        <a:ext cx="3584555" cy="643485"/>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EB7A9D-FA5E-48D3-B15F-9F70B1188923}">
      <dsp:nvSpPr>
        <dsp:cNvPr id="0" name=""/>
        <dsp:cNvSpPr/>
      </dsp:nvSpPr>
      <dsp:spPr>
        <a:xfrm>
          <a:off x="955017" y="64785"/>
          <a:ext cx="1740171" cy="1340387"/>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t>Environmental </a:t>
          </a:r>
          <a:br>
            <a:rPr lang="en-US" sz="1600" b="1" kern="1200" dirty="0" smtClean="0"/>
          </a:br>
          <a:r>
            <a:rPr lang="en-US" sz="1600" b="1" kern="1200" dirty="0" smtClean="0"/>
            <a:t>Sustainability</a:t>
          </a:r>
          <a:endParaRPr lang="zh-TW" altLang="en-US" sz="1600" b="1" kern="1200" dirty="0">
            <a:latin typeface="微軟正黑體" pitchFamily="34" charset="-120"/>
            <a:ea typeface="微軟正黑體" pitchFamily="34" charset="-120"/>
          </a:endParaRPr>
        </a:p>
      </dsp:txBody>
      <dsp:txXfrm>
        <a:off x="1187040" y="299353"/>
        <a:ext cx="1276126" cy="603174"/>
      </dsp:txXfrm>
    </dsp:sp>
    <dsp:sp modelId="{A4513D12-EAA1-444F-BBBF-F29574E3311F}">
      <dsp:nvSpPr>
        <dsp:cNvPr id="0" name=""/>
        <dsp:cNvSpPr/>
      </dsp:nvSpPr>
      <dsp:spPr>
        <a:xfrm>
          <a:off x="1595271" y="967313"/>
          <a:ext cx="1622378" cy="1340387"/>
        </a:xfrm>
        <a:prstGeom prst="ellipse">
          <a:avLst/>
        </a:prstGeom>
        <a:gradFill rotWithShape="0">
          <a:gsLst>
            <a:gs pos="0">
              <a:schemeClr val="accent5">
                <a:alpha val="50000"/>
                <a:hueOff val="-4625443"/>
                <a:satOff val="23468"/>
                <a:lumOff val="-2745"/>
                <a:alphaOff val="0"/>
                <a:shade val="51000"/>
                <a:satMod val="130000"/>
              </a:schemeClr>
            </a:gs>
            <a:gs pos="80000">
              <a:schemeClr val="accent5">
                <a:alpha val="50000"/>
                <a:hueOff val="-4625443"/>
                <a:satOff val="23468"/>
                <a:lumOff val="-2745"/>
                <a:alphaOff val="0"/>
                <a:shade val="93000"/>
                <a:satMod val="130000"/>
              </a:schemeClr>
            </a:gs>
            <a:gs pos="100000">
              <a:schemeClr val="accent5">
                <a:alpha val="50000"/>
                <a:hueOff val="-4625443"/>
                <a:satOff val="23468"/>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altLang="zh-TW" sz="1600" b="1" kern="1200" dirty="0" smtClean="0">
              <a:latin typeface="微軟正黑體" pitchFamily="34" charset="-120"/>
              <a:ea typeface="微軟正黑體" pitchFamily="34" charset="-120"/>
            </a:rPr>
            <a:t>Local  Features</a:t>
          </a:r>
          <a:endParaRPr lang="zh-TW" altLang="en-US" sz="1600" b="1" kern="1200" dirty="0">
            <a:latin typeface="微軟正黑體" pitchFamily="34" charset="-120"/>
            <a:ea typeface="微軟正黑體" pitchFamily="34" charset="-120"/>
          </a:endParaRPr>
        </a:p>
      </dsp:txBody>
      <dsp:txXfrm>
        <a:off x="2091449" y="1313580"/>
        <a:ext cx="973427" cy="737213"/>
      </dsp:txXfrm>
    </dsp:sp>
    <dsp:sp modelId="{208F9988-E6E2-46D3-94CD-A55D38A30C17}">
      <dsp:nvSpPr>
        <dsp:cNvPr id="0" name=""/>
        <dsp:cNvSpPr/>
      </dsp:nvSpPr>
      <dsp:spPr>
        <a:xfrm>
          <a:off x="443145" y="967313"/>
          <a:ext cx="1484399" cy="1340387"/>
        </a:xfrm>
        <a:prstGeom prst="ellipse">
          <a:avLst/>
        </a:prstGeom>
        <a:gradFill rotWithShape="0">
          <a:gsLst>
            <a:gs pos="0">
              <a:schemeClr val="accent5">
                <a:alpha val="50000"/>
                <a:hueOff val="-9250886"/>
                <a:satOff val="46936"/>
                <a:lumOff val="-5490"/>
                <a:alphaOff val="0"/>
                <a:shade val="51000"/>
                <a:satMod val="130000"/>
              </a:schemeClr>
            </a:gs>
            <a:gs pos="80000">
              <a:schemeClr val="accent5">
                <a:alpha val="50000"/>
                <a:hueOff val="-9250886"/>
                <a:satOff val="46936"/>
                <a:lumOff val="-5490"/>
                <a:alphaOff val="0"/>
                <a:shade val="93000"/>
                <a:satMod val="130000"/>
              </a:schemeClr>
            </a:gs>
            <a:gs pos="100000">
              <a:schemeClr val="accent5">
                <a:alpha val="50000"/>
                <a:hueOff val="-9250886"/>
                <a:satOff val="46936"/>
                <a:lumOff val="-54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altLang="zh-TW" sz="1600" b="1" kern="1200" dirty="0" smtClean="0">
              <a:latin typeface="微軟正黑體" pitchFamily="34" charset="-120"/>
              <a:ea typeface="微軟正黑體" pitchFamily="34" charset="-120"/>
            </a:rPr>
            <a:t>Live Health</a:t>
          </a:r>
          <a:endParaRPr lang="zh-TW" altLang="en-US" sz="1600" b="1" kern="1200" dirty="0">
            <a:latin typeface="微軟正黑體" pitchFamily="34" charset="-120"/>
            <a:ea typeface="微軟正黑體" pitchFamily="34" charset="-120"/>
          </a:endParaRPr>
        </a:p>
      </dsp:txBody>
      <dsp:txXfrm>
        <a:off x="582926" y="1313580"/>
        <a:ext cx="890639" cy="737213"/>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EAF0E37-2EFC-4571-9CB9-9BB3A8EC24F5}">
      <dsp:nvSpPr>
        <dsp:cNvPr id="0" name=""/>
        <dsp:cNvSpPr/>
      </dsp:nvSpPr>
      <dsp:spPr>
        <a:xfrm rot="16200000">
          <a:off x="487901" y="-487901"/>
          <a:ext cx="1522808" cy="2498612"/>
        </a:xfrm>
        <a:prstGeom prst="round1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TW" sz="2000" b="1" kern="1200" dirty="0" smtClean="0"/>
            <a:t>Appliance of Biodiversity Database</a:t>
          </a:r>
          <a:r>
            <a:rPr lang="zh-TW" altLang="en-US" sz="2000" b="1" kern="1200" dirty="0" smtClean="0"/>
            <a:t> </a:t>
          </a:r>
          <a:r>
            <a:rPr lang="en-US" altLang="zh-TW" sz="2000" b="1" kern="1200" dirty="0" smtClean="0"/>
            <a:t>Exchange Platform</a:t>
          </a:r>
          <a:endParaRPr lang="zh-TW" altLang="en-US" sz="2000" kern="1200" dirty="0"/>
        </a:p>
      </dsp:txBody>
      <dsp:txXfrm rot="16200000">
        <a:off x="678252" y="-678252"/>
        <a:ext cx="1142106" cy="2498612"/>
      </dsp:txXfrm>
    </dsp:sp>
    <dsp:sp modelId="{EAFB0BF9-878C-4C5B-A84E-B0D28D0FECCB}">
      <dsp:nvSpPr>
        <dsp:cNvPr id="0" name=""/>
        <dsp:cNvSpPr/>
      </dsp:nvSpPr>
      <dsp:spPr>
        <a:xfrm>
          <a:off x="2498612" y="0"/>
          <a:ext cx="2498612" cy="1522808"/>
        </a:xfrm>
        <a:prstGeom prst="round1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TW" sz="2000" b="1" kern="1200" dirty="0" smtClean="0"/>
            <a:t>Linking between Land use and Biodiversity</a:t>
          </a:r>
          <a:r>
            <a:rPr lang="zh-TW" altLang="en-US" sz="2000" b="1" kern="1200" dirty="0" smtClean="0"/>
            <a:t>  </a:t>
          </a:r>
          <a:endParaRPr lang="zh-TW" altLang="en-US" sz="2000" kern="1200" dirty="0"/>
        </a:p>
      </dsp:txBody>
      <dsp:txXfrm>
        <a:off x="2498612" y="0"/>
        <a:ext cx="2498612" cy="1142106"/>
      </dsp:txXfrm>
    </dsp:sp>
    <dsp:sp modelId="{65D4B69E-742A-4AA4-8BC4-5F4B37700D51}">
      <dsp:nvSpPr>
        <dsp:cNvPr id="0" name=""/>
        <dsp:cNvSpPr/>
      </dsp:nvSpPr>
      <dsp:spPr>
        <a:xfrm rot="10800000">
          <a:off x="0" y="1522808"/>
          <a:ext cx="2498612" cy="1522808"/>
        </a:xfrm>
        <a:prstGeom prst="round1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TW" sz="2000" b="1" kern="1200" dirty="0" smtClean="0"/>
            <a:t>Cross-border Communication</a:t>
          </a:r>
          <a:r>
            <a:rPr lang="zh-TW" altLang="en-US" sz="2000" b="1" kern="1200" dirty="0" smtClean="0"/>
            <a:t> </a:t>
          </a:r>
          <a:r>
            <a:rPr lang="en-US" altLang="zh-TW" sz="2000" b="1" kern="1200" dirty="0" smtClean="0"/>
            <a:t>and</a:t>
          </a:r>
          <a:r>
            <a:rPr lang="zh-TW" altLang="en-US" sz="2000" b="1" kern="1200" dirty="0" smtClean="0"/>
            <a:t> </a:t>
          </a:r>
          <a:r>
            <a:rPr lang="en-US" altLang="zh-TW" sz="2000" b="1" kern="1200" dirty="0" smtClean="0"/>
            <a:t>Citizen Participation in Conservation</a:t>
          </a:r>
          <a:r>
            <a:rPr lang="zh-TW" altLang="en-US" sz="2000" b="1" kern="1200" dirty="0" smtClean="0"/>
            <a:t>   </a:t>
          </a:r>
          <a:endParaRPr lang="zh-TW" altLang="en-US" sz="2000" kern="1200" dirty="0"/>
        </a:p>
      </dsp:txBody>
      <dsp:txXfrm rot="10800000">
        <a:off x="0" y="1903511"/>
        <a:ext cx="2498612" cy="1142106"/>
      </dsp:txXfrm>
    </dsp:sp>
    <dsp:sp modelId="{CA8B6C8B-4117-425F-8AE8-96A36ECDB495}">
      <dsp:nvSpPr>
        <dsp:cNvPr id="0" name=""/>
        <dsp:cNvSpPr/>
      </dsp:nvSpPr>
      <dsp:spPr>
        <a:xfrm rot="5400000">
          <a:off x="2986513" y="1034907"/>
          <a:ext cx="1522808" cy="2498612"/>
        </a:xfrm>
        <a:prstGeom prst="round1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TW" sz="2000" b="1" kern="1200" smtClean="0"/>
            <a:t>Job Creation and Community Empowerment</a:t>
          </a:r>
          <a:endParaRPr lang="zh-TW" altLang="en-US" sz="2000" kern="1200" dirty="0"/>
        </a:p>
      </dsp:txBody>
      <dsp:txXfrm rot="5400000">
        <a:off x="3176864" y="1225258"/>
        <a:ext cx="1142106" cy="2498612"/>
      </dsp:txXfrm>
    </dsp:sp>
    <dsp:sp modelId="{D714ABFE-36D9-48EC-BFF9-A6E73139BF3D}">
      <dsp:nvSpPr>
        <dsp:cNvPr id="0" name=""/>
        <dsp:cNvSpPr/>
      </dsp:nvSpPr>
      <dsp:spPr>
        <a:xfrm>
          <a:off x="387207" y="1253781"/>
          <a:ext cx="4222809" cy="538054"/>
        </a:xfrm>
        <a:prstGeom prst="roundRect">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0" lang="en-US" altLang="zh-TW" sz="2400" b="1" kern="1200" dirty="0" smtClean="0">
              <a:ln w="1905"/>
              <a:solidFill>
                <a:srgbClr val="FF0000"/>
              </a:solidFill>
              <a:effectLst>
                <a:innerShdw blurRad="69850" dist="43180" dir="5400000">
                  <a:srgbClr val="000000">
                    <a:alpha val="65000"/>
                  </a:srgbClr>
                </a:innerShdw>
              </a:effectLst>
              <a:latin typeface="Tw Cen MT"/>
              <a:ea typeface="華康儷粗圓" pitchFamily="1" charset="-120"/>
              <a:cs typeface="Arial" charset="0"/>
            </a:rPr>
            <a:t>Highlights of Biodiversity</a:t>
          </a:r>
          <a:endParaRPr lang="zh-TW" altLang="en-US" sz="2400" kern="1200" dirty="0">
            <a:solidFill>
              <a:srgbClr val="FF0000"/>
            </a:solidFill>
          </a:endParaRPr>
        </a:p>
      </dsp:txBody>
      <dsp:txXfrm>
        <a:off x="387207" y="1253781"/>
        <a:ext cx="4222809" cy="538054"/>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17ED4B9-9552-4765-B4C1-93018553E68D}">
      <dsp:nvSpPr>
        <dsp:cNvPr id="0" name=""/>
        <dsp:cNvSpPr/>
      </dsp:nvSpPr>
      <dsp:spPr>
        <a:xfrm>
          <a:off x="-5269464" y="-872376"/>
          <a:ext cx="6785312" cy="6785312"/>
        </a:xfrm>
        <a:prstGeom prst="blockArc">
          <a:avLst>
            <a:gd name="adj1" fmla="val 18900000"/>
            <a:gd name="adj2" fmla="val 2700000"/>
            <a:gd name="adj3" fmla="val 318"/>
          </a:avLst>
        </a:pr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24B3ED6-4CAD-4F88-AAFC-C969BCDF0BF6}">
      <dsp:nvSpPr>
        <dsp:cNvPr id="0" name=""/>
        <dsp:cNvSpPr/>
      </dsp:nvSpPr>
      <dsp:spPr>
        <a:xfrm>
          <a:off x="1459478" y="1352697"/>
          <a:ext cx="4085137" cy="2335165"/>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00472" tIns="68580" rIns="68580" bIns="68580" numCol="1" spcCol="1270" anchor="ctr" anchorCtr="0">
          <a:noAutofit/>
        </a:bodyPr>
        <a:lstStyle/>
        <a:p>
          <a:pPr lvl="0" algn="l" defTabSz="1200150">
            <a:lnSpc>
              <a:spcPct val="90000"/>
            </a:lnSpc>
            <a:spcBef>
              <a:spcPct val="0"/>
            </a:spcBef>
            <a:spcAft>
              <a:spcPct val="35000"/>
            </a:spcAft>
          </a:pPr>
          <a:r>
            <a:rPr lang="en-US" altLang="en-US" sz="2700" b="1" kern="1200" cap="none" spc="50" dirty="0" smtClean="0">
              <a:ln w="11430"/>
              <a:effectLst>
                <a:outerShdw blurRad="76200" dist="50800" dir="5400000" algn="tl" rotWithShape="0">
                  <a:srgbClr val="000000">
                    <a:alpha val="65000"/>
                  </a:srgbClr>
                </a:outerShdw>
              </a:effectLst>
              <a:latin typeface="微軟正黑體" pitchFamily="34" charset="-120"/>
              <a:ea typeface="微軟正黑體" pitchFamily="34" charset="-120"/>
            </a:rPr>
            <a:t>Future prospective</a:t>
          </a:r>
          <a:endParaRPr lang="zh-TW" altLang="en-US" sz="2700" b="1" kern="1200" cap="none" spc="50" dirty="0">
            <a:ln w="11430"/>
            <a:effectLst>
              <a:outerShdw blurRad="76200" dist="50800" dir="5400000" algn="tl" rotWithShape="0">
                <a:srgbClr val="000000">
                  <a:alpha val="65000"/>
                </a:srgbClr>
              </a:outerShdw>
            </a:effectLst>
            <a:latin typeface="微軟正黑體" pitchFamily="34" charset="-120"/>
            <a:ea typeface="微軟正黑體" pitchFamily="34" charset="-120"/>
          </a:endParaRPr>
        </a:p>
      </dsp:txBody>
      <dsp:txXfrm>
        <a:off x="1459478" y="1352697"/>
        <a:ext cx="4085137" cy="2335165"/>
      </dsp:txXfrm>
    </dsp:sp>
    <dsp:sp modelId="{0C049350-E2E5-4EB3-88BC-3DB7A078F78D}">
      <dsp:nvSpPr>
        <dsp:cNvPr id="0" name=""/>
        <dsp:cNvSpPr/>
      </dsp:nvSpPr>
      <dsp:spPr>
        <a:xfrm>
          <a:off x="0" y="1060801"/>
          <a:ext cx="2918956" cy="2918956"/>
        </a:xfrm>
        <a:prstGeom prst="ellipse">
          <a:avLst/>
        </a:prstGeom>
        <a:blipFill rotWithShape="0">
          <a:blip xmlns:r="http://schemas.openxmlformats.org/officeDocument/2006/relationships" r:embed="rId1">
            <a:extLst>
              <a:ext uri="{28A0092B-C50C-407E-A947-70E740481C1C}">
                <a14:useLocalDpi xmlns:a14="http://schemas.microsoft.com/office/drawing/2010/main" xmlns=""/>
              </a:ext>
            </a:extLst>
          </a:blip>
          <a:stretch>
            <a:fillRect/>
          </a:stretch>
        </a:blip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448" cy="496253"/>
          </a:xfrm>
          <a:prstGeom prst="rect">
            <a:avLst/>
          </a:prstGeom>
        </p:spPr>
        <p:txBody>
          <a:bodyPr vert="horz" lIns="91431" tIns="45715" rIns="91431" bIns="45715" rtlCol="0"/>
          <a:lstStyle>
            <a:lvl1pPr algn="l" fontAlgn="auto">
              <a:spcBef>
                <a:spcPts val="0"/>
              </a:spcBef>
              <a:spcAft>
                <a:spcPts val="0"/>
              </a:spcAft>
              <a:defRPr kumimoji="0" sz="1200">
                <a:latin typeface="+mn-lt"/>
                <a:ea typeface="+mn-ea"/>
              </a:defRPr>
            </a:lvl1pPr>
          </a:lstStyle>
          <a:p>
            <a:pPr>
              <a:defRPr/>
            </a:pPr>
            <a:endParaRPr lang="en-US"/>
          </a:p>
        </p:txBody>
      </p:sp>
      <p:sp>
        <p:nvSpPr>
          <p:cNvPr id="3" name="Date Placeholder 2"/>
          <p:cNvSpPr>
            <a:spLocks noGrp="1"/>
          </p:cNvSpPr>
          <p:nvPr>
            <p:ph type="dt" sz="quarter" idx="1"/>
          </p:nvPr>
        </p:nvSpPr>
        <p:spPr>
          <a:xfrm>
            <a:off x="3850643" y="0"/>
            <a:ext cx="2945448" cy="496253"/>
          </a:xfrm>
          <a:prstGeom prst="rect">
            <a:avLst/>
          </a:prstGeom>
        </p:spPr>
        <p:txBody>
          <a:bodyPr vert="horz" lIns="91431" tIns="45715" rIns="91431" bIns="45715" rtlCol="0"/>
          <a:lstStyle>
            <a:lvl1pPr algn="r" fontAlgn="auto">
              <a:spcBef>
                <a:spcPts val="0"/>
              </a:spcBef>
              <a:spcAft>
                <a:spcPts val="0"/>
              </a:spcAft>
              <a:defRPr kumimoji="0" sz="1200">
                <a:latin typeface="+mn-lt"/>
                <a:ea typeface="+mn-ea"/>
              </a:defRPr>
            </a:lvl1pPr>
          </a:lstStyle>
          <a:p>
            <a:pPr>
              <a:defRPr/>
            </a:pPr>
            <a:fld id="{52AAAA73-8407-4841-BA0E-8C0C28DB402C}" type="datetimeFigureOut">
              <a:rPr lang="en-US"/>
              <a:pPr>
                <a:defRPr/>
              </a:pPr>
              <a:t>9/21/2015</a:t>
            </a:fld>
            <a:endParaRPr lang="en-US"/>
          </a:p>
        </p:txBody>
      </p:sp>
      <p:sp>
        <p:nvSpPr>
          <p:cNvPr id="4" name="Footer Placeholder 3"/>
          <p:cNvSpPr>
            <a:spLocks noGrp="1"/>
          </p:cNvSpPr>
          <p:nvPr>
            <p:ph type="ftr" sz="quarter" idx="2"/>
          </p:nvPr>
        </p:nvSpPr>
        <p:spPr>
          <a:xfrm>
            <a:off x="0" y="9428800"/>
            <a:ext cx="2945448" cy="496252"/>
          </a:xfrm>
          <a:prstGeom prst="rect">
            <a:avLst/>
          </a:prstGeom>
        </p:spPr>
        <p:txBody>
          <a:bodyPr vert="horz" lIns="91431" tIns="45715" rIns="91431" bIns="45715" rtlCol="0" anchor="b"/>
          <a:lstStyle>
            <a:lvl1pPr algn="l" fontAlgn="auto">
              <a:spcBef>
                <a:spcPts val="0"/>
              </a:spcBef>
              <a:spcAft>
                <a:spcPts val="0"/>
              </a:spcAft>
              <a:defRPr kumimoji="0"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50643" y="9428800"/>
            <a:ext cx="2945448" cy="496252"/>
          </a:xfrm>
          <a:prstGeom prst="rect">
            <a:avLst/>
          </a:prstGeom>
        </p:spPr>
        <p:txBody>
          <a:bodyPr vert="horz" lIns="91431" tIns="45715" rIns="91431" bIns="45715" rtlCol="0" anchor="b"/>
          <a:lstStyle>
            <a:lvl1pPr algn="r" fontAlgn="auto">
              <a:spcBef>
                <a:spcPts val="0"/>
              </a:spcBef>
              <a:spcAft>
                <a:spcPts val="0"/>
              </a:spcAft>
              <a:defRPr kumimoji="0" sz="1200">
                <a:latin typeface="+mn-lt"/>
                <a:ea typeface="+mn-ea"/>
              </a:defRPr>
            </a:lvl1pPr>
          </a:lstStyle>
          <a:p>
            <a:pPr>
              <a:defRPr/>
            </a:pPr>
            <a:fld id="{C3D29429-117B-490F-B11A-FB41FCE948C6}" type="slidenum">
              <a:rPr lang="en-US"/>
              <a:pPr>
                <a:defRPr/>
              </a:pPr>
              <a:t>‹#›</a:t>
            </a:fld>
            <a:endParaRPr lang="en-US"/>
          </a:p>
        </p:txBody>
      </p:sp>
    </p:spTree>
    <p:extLst>
      <p:ext uri="{BB962C8B-B14F-4D97-AF65-F5344CB8AC3E}">
        <p14:creationId xmlns:p14="http://schemas.microsoft.com/office/powerpoint/2010/main" xmlns="" val="36064237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448" cy="496253"/>
          </a:xfrm>
          <a:prstGeom prst="rect">
            <a:avLst/>
          </a:prstGeom>
        </p:spPr>
        <p:txBody>
          <a:bodyPr vert="horz" lIns="91431" tIns="45715" rIns="91431" bIns="45715" rtlCol="0"/>
          <a:lstStyle>
            <a:lvl1pPr algn="l" fontAlgn="auto">
              <a:spcBef>
                <a:spcPts val="0"/>
              </a:spcBef>
              <a:spcAft>
                <a:spcPts val="0"/>
              </a:spcAft>
              <a:defRPr kumimoji="0" sz="1200">
                <a:latin typeface="+mn-lt"/>
                <a:ea typeface="+mn-ea"/>
              </a:defRPr>
            </a:lvl1pPr>
          </a:lstStyle>
          <a:p>
            <a:pPr>
              <a:defRPr/>
            </a:pPr>
            <a:endParaRPr lang="en-US"/>
          </a:p>
        </p:txBody>
      </p:sp>
      <p:sp>
        <p:nvSpPr>
          <p:cNvPr id="3" name="Date Placeholder 2"/>
          <p:cNvSpPr>
            <a:spLocks noGrp="1"/>
          </p:cNvSpPr>
          <p:nvPr>
            <p:ph type="dt" idx="1"/>
          </p:nvPr>
        </p:nvSpPr>
        <p:spPr>
          <a:xfrm>
            <a:off x="3850643" y="0"/>
            <a:ext cx="2945448" cy="496253"/>
          </a:xfrm>
          <a:prstGeom prst="rect">
            <a:avLst/>
          </a:prstGeom>
        </p:spPr>
        <p:txBody>
          <a:bodyPr vert="horz" lIns="91431" tIns="45715" rIns="91431" bIns="45715" rtlCol="0"/>
          <a:lstStyle>
            <a:lvl1pPr algn="r" fontAlgn="auto">
              <a:spcBef>
                <a:spcPts val="0"/>
              </a:spcBef>
              <a:spcAft>
                <a:spcPts val="0"/>
              </a:spcAft>
              <a:defRPr kumimoji="0" sz="1200">
                <a:latin typeface="+mn-lt"/>
                <a:ea typeface="+mn-ea"/>
              </a:defRPr>
            </a:lvl1pPr>
          </a:lstStyle>
          <a:p>
            <a:pPr>
              <a:defRPr/>
            </a:pPr>
            <a:fld id="{ED607181-D2A5-48EE-A94E-FAC38533E541}" type="datetimeFigureOut">
              <a:rPr lang="en-US"/>
              <a:pPr>
                <a:defRPr/>
              </a:pPr>
              <a:t>9/21/2015</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1" tIns="45715" rIns="91431" bIns="45715" rtlCol="0" anchor="ctr"/>
          <a:lstStyle/>
          <a:p>
            <a:pPr lvl="0"/>
            <a:endParaRPr lang="en-US" noProof="0"/>
          </a:p>
        </p:txBody>
      </p:sp>
      <p:sp>
        <p:nvSpPr>
          <p:cNvPr id="5" name="Notes Placeholder 4"/>
          <p:cNvSpPr>
            <a:spLocks noGrp="1"/>
          </p:cNvSpPr>
          <p:nvPr>
            <p:ph type="body" sz="quarter" idx="3"/>
          </p:nvPr>
        </p:nvSpPr>
        <p:spPr>
          <a:xfrm>
            <a:off x="680085" y="4715192"/>
            <a:ext cx="5437506" cy="4466274"/>
          </a:xfrm>
          <a:prstGeom prst="rect">
            <a:avLst/>
          </a:prstGeom>
        </p:spPr>
        <p:txBody>
          <a:bodyPr vert="horz" lIns="91431" tIns="45715" rIns="91431" bIns="4571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28800"/>
            <a:ext cx="2945448" cy="496252"/>
          </a:xfrm>
          <a:prstGeom prst="rect">
            <a:avLst/>
          </a:prstGeom>
        </p:spPr>
        <p:txBody>
          <a:bodyPr vert="horz" lIns="91431" tIns="45715" rIns="91431" bIns="45715" rtlCol="0" anchor="b"/>
          <a:lstStyle>
            <a:lvl1pPr algn="l" fontAlgn="auto">
              <a:spcBef>
                <a:spcPts val="0"/>
              </a:spcBef>
              <a:spcAft>
                <a:spcPts val="0"/>
              </a:spcAft>
              <a:defRPr kumimoji="0"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50643" y="9428800"/>
            <a:ext cx="2945448" cy="496252"/>
          </a:xfrm>
          <a:prstGeom prst="rect">
            <a:avLst/>
          </a:prstGeom>
        </p:spPr>
        <p:txBody>
          <a:bodyPr vert="horz" lIns="91431" tIns="45715" rIns="91431" bIns="45715" rtlCol="0" anchor="b"/>
          <a:lstStyle>
            <a:lvl1pPr algn="r" fontAlgn="auto">
              <a:spcBef>
                <a:spcPts val="0"/>
              </a:spcBef>
              <a:spcAft>
                <a:spcPts val="0"/>
              </a:spcAft>
              <a:defRPr kumimoji="0" sz="1200">
                <a:latin typeface="+mn-lt"/>
                <a:ea typeface="+mn-ea"/>
              </a:defRPr>
            </a:lvl1pPr>
          </a:lstStyle>
          <a:p>
            <a:pPr>
              <a:defRPr/>
            </a:pPr>
            <a:fld id="{5B69D95A-C1AF-411D-B1B6-8A3F5E6F1F24}" type="slidenum">
              <a:rPr lang="en-US"/>
              <a:pPr>
                <a:defRPr/>
              </a:pPr>
              <a:t>‹#›</a:t>
            </a:fld>
            <a:endParaRPr lang="en-US"/>
          </a:p>
        </p:txBody>
      </p:sp>
    </p:spTree>
    <p:extLst>
      <p:ext uri="{BB962C8B-B14F-4D97-AF65-F5344CB8AC3E}">
        <p14:creationId xmlns:p14="http://schemas.microsoft.com/office/powerpoint/2010/main" xmlns="" val="340265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uclg.or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worldmayorscouncil.or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投影片圖像版面配置區 1"/>
          <p:cNvSpPr>
            <a:spLocks noGrp="1" noRot="1" noChangeAspect="1"/>
          </p:cNvSpPr>
          <p:nvPr>
            <p:ph type="sldImg"/>
          </p:nvPr>
        </p:nvSpPr>
        <p:spPr bwMode="auto">
          <a:noFill/>
          <a:ln>
            <a:solidFill>
              <a:srgbClr val="000000"/>
            </a:solidFill>
            <a:miter lim="800000"/>
            <a:headEnd/>
            <a:tailEnd/>
          </a:ln>
        </p:spPr>
      </p:sp>
      <p:sp>
        <p:nvSpPr>
          <p:cNvPr id="19458"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dirty="0" smtClean="0"/>
          </a:p>
        </p:txBody>
      </p:sp>
      <p:sp>
        <p:nvSpPr>
          <p:cNvPr id="4" name="投影片編號版面配置區 3"/>
          <p:cNvSpPr>
            <a:spLocks noGrp="1"/>
          </p:cNvSpPr>
          <p:nvPr>
            <p:ph type="sldNum" sz="quarter" idx="5"/>
          </p:nvPr>
        </p:nvSpPr>
        <p:spPr/>
        <p:txBody>
          <a:bodyPr/>
          <a:lstStyle/>
          <a:p>
            <a:pPr>
              <a:defRPr/>
            </a:pPr>
            <a:fld id="{A6328E01-1FA6-4A96-A398-D3FF8B1D1C5A}"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normAutofit/>
          </a:bodyPr>
          <a:lstStyle/>
          <a:p>
            <a:pPr defTabSz="457153" eaLnBrk="1" hangingPunct="1">
              <a:defRPr/>
            </a:pPr>
            <a:endParaRPr lang="zh-TW" altLang="en-US" dirty="0">
              <a:latin typeface="+mn-ea"/>
            </a:endParaRPr>
          </a:p>
        </p:txBody>
      </p:sp>
      <p:sp>
        <p:nvSpPr>
          <p:cNvPr id="4" name="投影片編號版面配置區 3"/>
          <p:cNvSpPr>
            <a:spLocks noGrp="1"/>
          </p:cNvSpPr>
          <p:nvPr>
            <p:ph type="sldNum" sz="quarter" idx="5"/>
          </p:nvPr>
        </p:nvSpPr>
        <p:spPr/>
        <p:txBody>
          <a:bodyPr/>
          <a:lstStyle/>
          <a:p>
            <a:pPr>
              <a:defRPr/>
            </a:pPr>
            <a:fld id="{832C11BC-07AB-42EA-813F-07B5EF8A51B1}"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投影片圖像版面配置區 1"/>
          <p:cNvSpPr>
            <a:spLocks noGrp="1" noRot="1" noChangeAspect="1"/>
          </p:cNvSpPr>
          <p:nvPr>
            <p:ph type="sldImg"/>
          </p:nvPr>
        </p:nvSpPr>
        <p:spPr bwMode="auto">
          <a:noFill/>
          <a:ln>
            <a:solidFill>
              <a:srgbClr val="000000"/>
            </a:solidFill>
            <a:miter lim="800000"/>
            <a:headEnd/>
            <a:tailEnd/>
          </a:ln>
        </p:spPr>
      </p:sp>
      <p:sp>
        <p:nvSpPr>
          <p:cNvPr id="50178" name="備忘稿版面配置區 2"/>
          <p:cNvSpPr>
            <a:spLocks noGrp="1"/>
          </p:cNvSpPr>
          <p:nvPr>
            <p:ph type="body" idx="1"/>
          </p:nvPr>
        </p:nvSpPr>
        <p:spPr bwMode="auto">
          <a:noFill/>
        </p:spPr>
        <p:txBody>
          <a:bodyPr wrap="square" numCol="1" anchor="t" anchorCtr="0" compatLnSpc="1">
            <a:prstTxWarp prst="textNoShape">
              <a:avLst/>
            </a:prstTxWarp>
            <a:normAutofit/>
          </a:bodyPr>
          <a:lstStyle/>
          <a:p>
            <a:pPr defTabSz="456560" eaLnBrk="1" hangingPunct="1">
              <a:defRPr/>
            </a:pPr>
            <a:endParaRPr lang="en-US" altLang="zh-TW" dirty="0" smtClean="0">
              <a:latin typeface="+mn-ea"/>
            </a:endParaRPr>
          </a:p>
        </p:txBody>
      </p:sp>
      <p:sp>
        <p:nvSpPr>
          <p:cNvPr id="4" name="投影片編號版面配置區 3"/>
          <p:cNvSpPr>
            <a:spLocks noGrp="1"/>
          </p:cNvSpPr>
          <p:nvPr>
            <p:ph type="sldNum" sz="quarter" idx="5"/>
          </p:nvPr>
        </p:nvSpPr>
        <p:spPr/>
        <p:txBody>
          <a:bodyPr/>
          <a:lstStyle/>
          <a:p>
            <a:pPr>
              <a:defRPr/>
            </a:pPr>
            <a:fld id="{048EAC9E-4FF9-449A-BCD8-096784D4DA0B}"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noAutofit/>
          </a:bodyPr>
          <a:lstStyle/>
          <a:p>
            <a:pPr marL="0" marR="0" indent="0" algn="just" defTabSz="457200" rtl="0" eaLnBrk="0" fontAlgn="base" latinLnBrk="0" hangingPunct="0">
              <a:lnSpc>
                <a:spcPct val="100000"/>
              </a:lnSpc>
              <a:spcBef>
                <a:spcPts val="599"/>
              </a:spcBef>
              <a:spcAft>
                <a:spcPct val="0"/>
              </a:spcAft>
              <a:buClrTx/>
              <a:buSzTx/>
              <a:buFontTx/>
              <a:buNone/>
              <a:tabLst/>
              <a:defRPr/>
            </a:pPr>
            <a:endParaRPr lang="en-US" altLang="zh-TW" dirty="0" smtClean="0">
              <a:latin typeface="+mn-ea"/>
              <a:cs typeface="Times New Roman" pitchFamily="18" charset="0"/>
            </a:endParaRPr>
          </a:p>
        </p:txBody>
      </p:sp>
      <p:sp>
        <p:nvSpPr>
          <p:cNvPr id="4" name="投影片編號版面配置區 3"/>
          <p:cNvSpPr>
            <a:spLocks noGrp="1"/>
          </p:cNvSpPr>
          <p:nvPr>
            <p:ph type="sldNum" sz="quarter" idx="5"/>
          </p:nvPr>
        </p:nvSpPr>
        <p:spPr/>
        <p:txBody>
          <a:bodyPr/>
          <a:lstStyle/>
          <a:p>
            <a:pPr>
              <a:defRPr/>
            </a:pPr>
            <a:fld id="{C99D9128-ECD1-4ECF-9DB2-CC5AFBBEF6C8}"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noAutofit/>
          </a:bodyPr>
          <a:lstStyle/>
          <a:p>
            <a:pPr marL="0" marR="0" indent="0" algn="l" defTabSz="457200" rtl="0" eaLnBrk="1" fontAlgn="base" latinLnBrk="0" hangingPunct="1">
              <a:lnSpc>
                <a:spcPct val="100000"/>
              </a:lnSpc>
              <a:spcBef>
                <a:spcPct val="30000"/>
              </a:spcBef>
              <a:spcAft>
                <a:spcPct val="0"/>
              </a:spcAft>
              <a:buClrTx/>
              <a:buSzTx/>
              <a:buFontTx/>
              <a:buNone/>
              <a:tabLst/>
              <a:defRPr/>
            </a:pPr>
            <a:endParaRPr lang="en-US" altLang="zh-TW" dirty="0" smtClean="0">
              <a:latin typeface="+mn-ea"/>
              <a:cs typeface="Arial" panose="020B0604020202020204" pitchFamily="34" charset="0"/>
            </a:endParaRPr>
          </a:p>
        </p:txBody>
      </p:sp>
      <p:sp>
        <p:nvSpPr>
          <p:cNvPr id="4" name="投影片編號版面配置區 3"/>
          <p:cNvSpPr txBox="1">
            <a:spLocks noGrp="1"/>
          </p:cNvSpPr>
          <p:nvPr/>
        </p:nvSpPr>
        <p:spPr>
          <a:xfrm>
            <a:off x="3850643" y="9428800"/>
            <a:ext cx="2945448" cy="496252"/>
          </a:xfrm>
          <a:prstGeom prst="rect">
            <a:avLst/>
          </a:prstGeom>
          <a:noFill/>
        </p:spPr>
        <p:txBody>
          <a:bodyPr lIns="91431" tIns="45715" rIns="91431" bIns="45715" anchor="b"/>
          <a:lstStyle/>
          <a:p>
            <a:pPr algn="r" fontAlgn="auto">
              <a:spcBef>
                <a:spcPts val="0"/>
              </a:spcBef>
              <a:spcAft>
                <a:spcPts val="0"/>
              </a:spcAft>
              <a:defRPr/>
            </a:pPr>
            <a:fld id="{D03CAFA6-2247-400D-9FFF-D53B598EDD1C}" type="slidenum">
              <a:rPr kumimoji="0" lang="en-US" sz="1200">
                <a:latin typeface="+mn-lt"/>
                <a:ea typeface="+mn-ea"/>
              </a:rPr>
              <a:pPr algn="r" fontAlgn="auto">
                <a:spcBef>
                  <a:spcPts val="0"/>
                </a:spcBef>
                <a:spcAft>
                  <a:spcPts val="0"/>
                </a:spcAft>
                <a:defRPr/>
              </a:pPr>
              <a:t>13</a:t>
            </a:fld>
            <a:endParaRPr kumimoji="0" lang="en-US" sz="1200" dirty="0">
              <a:latin typeface="+mn-lt"/>
              <a:ea typeface="+mn-e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a:xfrm>
            <a:off x="302493" y="4715192"/>
            <a:ext cx="6192688" cy="4466274"/>
          </a:xfrm>
        </p:spPr>
        <p:txBody>
          <a:bodyPr>
            <a:noAutofit/>
          </a:bodyPr>
          <a:lstStyle/>
          <a:p>
            <a:pPr marL="0" marR="0" lvl="1" indent="0" algn="l" defTabSz="457200" rtl="0" eaLnBrk="1" fontAlgn="base" latinLnBrk="0" hangingPunct="1">
              <a:lnSpc>
                <a:spcPct val="100000"/>
              </a:lnSpc>
              <a:spcBef>
                <a:spcPct val="30000"/>
              </a:spcBef>
              <a:spcAft>
                <a:spcPct val="0"/>
              </a:spcAft>
              <a:buClrTx/>
              <a:buSzTx/>
              <a:buFontTx/>
              <a:buNone/>
              <a:tabLst/>
              <a:defRPr/>
            </a:pPr>
            <a:endParaRPr lang="en-US" altLang="zh-TW" b="0" dirty="0" smtClean="0">
              <a:latin typeface="+mn-ea"/>
            </a:endParaRPr>
          </a:p>
        </p:txBody>
      </p:sp>
      <p:sp>
        <p:nvSpPr>
          <p:cNvPr id="4" name="投影片編號版面配置區 3"/>
          <p:cNvSpPr txBox="1">
            <a:spLocks noGrp="1"/>
          </p:cNvSpPr>
          <p:nvPr/>
        </p:nvSpPr>
        <p:spPr>
          <a:xfrm>
            <a:off x="3850643" y="9428800"/>
            <a:ext cx="2945448" cy="496252"/>
          </a:xfrm>
          <a:prstGeom prst="rect">
            <a:avLst/>
          </a:prstGeom>
          <a:noFill/>
        </p:spPr>
        <p:txBody>
          <a:bodyPr lIns="91431" tIns="45715" rIns="91431" bIns="45715" anchor="b"/>
          <a:lstStyle/>
          <a:p>
            <a:pPr algn="r" fontAlgn="auto">
              <a:spcBef>
                <a:spcPts val="0"/>
              </a:spcBef>
              <a:spcAft>
                <a:spcPts val="0"/>
              </a:spcAft>
              <a:defRPr/>
            </a:pPr>
            <a:fld id="{55B98712-1371-4420-8DA7-6E97F0163942}" type="slidenum">
              <a:rPr kumimoji="0" lang="en-US" sz="1200">
                <a:latin typeface="+mn-lt"/>
                <a:ea typeface="+mn-ea"/>
              </a:rPr>
              <a:pPr algn="r" fontAlgn="auto">
                <a:spcBef>
                  <a:spcPts val="0"/>
                </a:spcBef>
                <a:spcAft>
                  <a:spcPts val="0"/>
                </a:spcAft>
                <a:defRPr/>
              </a:pPr>
              <a:t>14</a:t>
            </a:fld>
            <a:endParaRPr kumimoji="0" lang="en-US" sz="1200" dirty="0">
              <a:latin typeface="+mn-lt"/>
              <a:ea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9938" name="備忘稿版面配置區 2"/>
          <p:cNvSpPr>
            <a:spLocks noGrp="1"/>
          </p:cNvSpPr>
          <p:nvPr>
            <p:ph type="body" idx="1"/>
          </p:nvPr>
        </p:nvSpPr>
        <p:spPr bwMode="auto">
          <a:noFill/>
        </p:spPr>
        <p:txBody>
          <a:bodyPr wrap="square" numCol="1" anchor="t" anchorCtr="0" compatLnSpc="1">
            <a:prstTxWarp prst="textNoShape">
              <a:avLst/>
            </a:prstTxWarp>
            <a:normAutofit/>
          </a:bodyPr>
          <a:lstStyle/>
          <a:p>
            <a:pPr marL="0" marR="0" lvl="1" indent="0" algn="l" defTabSz="457200" rtl="0" eaLnBrk="0" fontAlgn="base" latinLnBrk="0" hangingPunct="0">
              <a:lnSpc>
                <a:spcPct val="150000"/>
              </a:lnSpc>
              <a:spcBef>
                <a:spcPct val="30000"/>
              </a:spcBef>
              <a:spcAft>
                <a:spcPct val="0"/>
              </a:spcAft>
              <a:buClrTx/>
              <a:buSzTx/>
              <a:buFont typeface="Wingdings" panose="05000000000000000000" pitchFamily="2" charset="2"/>
              <a:buNone/>
              <a:tabLst/>
              <a:defRPr/>
            </a:pPr>
            <a:endParaRPr lang="zh-TW" altLang="en-US" b="0" dirty="0" smtClean="0">
              <a:latin typeface="+mn-ea"/>
            </a:endParaRPr>
          </a:p>
        </p:txBody>
      </p:sp>
      <p:sp>
        <p:nvSpPr>
          <p:cNvPr id="399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4D5C3A-A69C-47E0-8A35-670BD8674D43}" type="slidenum">
              <a:rPr kumimoji="1" lang="en-US" altLang="zh-TW" smtClean="0">
                <a:solidFill>
                  <a:srgbClr val="000000"/>
                </a:solidFill>
                <a:latin typeface="Arial" charset="0"/>
                <a:ea typeface="華康粗圓體"/>
                <a:cs typeface="華康粗圓體"/>
              </a:rPr>
              <a:pPr fontAlgn="base">
                <a:spcBef>
                  <a:spcPct val="0"/>
                </a:spcBef>
                <a:spcAft>
                  <a:spcPct val="0"/>
                </a:spcAft>
              </a:pPr>
              <a:t>15</a:t>
            </a:fld>
            <a:endParaRPr kumimoji="1" lang="en-US" altLang="zh-TW" smtClean="0">
              <a:solidFill>
                <a:srgbClr val="000000"/>
              </a:solidFill>
              <a:latin typeface="Arial" charset="0"/>
              <a:ea typeface="華康粗圓體"/>
              <a:cs typeface="華康粗圓體"/>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a:lnSpc>
                <a:spcPct val="150000"/>
              </a:lnSpc>
            </a:pPr>
            <a:endParaRPr lang="zh-TW" altLang="en-US" dirty="0" smtClean="0">
              <a:latin typeface="+mn-ea"/>
            </a:endParaRPr>
          </a:p>
        </p:txBody>
      </p:sp>
      <p:sp>
        <p:nvSpPr>
          <p:cNvPr id="4" name="投影片編號版面配置區 3"/>
          <p:cNvSpPr>
            <a:spLocks noGrp="1"/>
          </p:cNvSpPr>
          <p:nvPr>
            <p:ph type="sldNum" sz="quarter" idx="10"/>
          </p:nvPr>
        </p:nvSpPr>
        <p:spPr/>
        <p:txBody>
          <a:bodyPr/>
          <a:lstStyle/>
          <a:p>
            <a:pPr>
              <a:defRPr/>
            </a:pPr>
            <a:fld id="{5B69D95A-C1AF-411D-B1B6-8A3F5E6F1F24}" type="slidenum">
              <a:rPr lang="en-US" smtClean="0"/>
              <a:pPr>
                <a:defRPr/>
              </a:pPr>
              <a:t>16</a:t>
            </a:fld>
            <a:endParaRPr lang="en-US"/>
          </a:p>
        </p:txBody>
      </p:sp>
    </p:spTree>
    <p:extLst>
      <p:ext uri="{BB962C8B-B14F-4D97-AF65-F5344CB8AC3E}">
        <p14:creationId xmlns:p14="http://schemas.microsoft.com/office/powerpoint/2010/main" xmlns="" val="1983004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ct val="150000"/>
              </a:lnSpc>
            </a:pPr>
            <a:endParaRPr lang="zh-TW" altLang="en-US" dirty="0">
              <a:latin typeface="+mn-ea"/>
            </a:endParaRPr>
          </a:p>
        </p:txBody>
      </p:sp>
      <p:sp>
        <p:nvSpPr>
          <p:cNvPr id="4" name="投影片編號版面配置區 3"/>
          <p:cNvSpPr>
            <a:spLocks noGrp="1"/>
          </p:cNvSpPr>
          <p:nvPr>
            <p:ph type="sldNum" sz="quarter" idx="10"/>
          </p:nvPr>
        </p:nvSpPr>
        <p:spPr/>
        <p:txBody>
          <a:bodyPr/>
          <a:lstStyle/>
          <a:p>
            <a:pPr>
              <a:defRPr/>
            </a:pPr>
            <a:fld id="{5B69D95A-C1AF-411D-B1B6-8A3F5E6F1F24}" type="slidenum">
              <a:rPr lang="en-US" smtClean="0"/>
              <a:pPr>
                <a:defRPr/>
              </a:pPr>
              <a:t>17</a:t>
            </a:fld>
            <a:endParaRPr lang="en-US"/>
          </a:p>
        </p:txBody>
      </p:sp>
    </p:spTree>
    <p:extLst>
      <p:ext uri="{BB962C8B-B14F-4D97-AF65-F5344CB8AC3E}">
        <p14:creationId xmlns:p14="http://schemas.microsoft.com/office/powerpoint/2010/main" xmlns="" val="568141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圖像版面配置區 1"/>
          <p:cNvSpPr>
            <a:spLocks noGrp="1" noRot="1" noChangeAspect="1" noTextEdit="1"/>
          </p:cNvSpPr>
          <p:nvPr>
            <p:ph type="sldImg"/>
          </p:nvPr>
        </p:nvSpPr>
        <p:spPr bwMode="auto">
          <a:xfrm>
            <a:off x="917575" y="231775"/>
            <a:ext cx="4962525" cy="37226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備忘稿版面配置區 2"/>
          <p:cNvSpPr>
            <a:spLocks noGrp="1"/>
          </p:cNvSpPr>
          <p:nvPr>
            <p:ph type="body" idx="1"/>
          </p:nvPr>
        </p:nvSpPr>
        <p:spPr>
          <a:xfrm>
            <a:off x="374501" y="4027215"/>
            <a:ext cx="6120680" cy="4466274"/>
          </a:xfrm>
        </p:spPr>
        <p:txBody>
          <a:bodyPr>
            <a:noAutofit/>
          </a:bodyPr>
          <a:lstStyle/>
          <a:p>
            <a:pPr eaLnBrk="1" fontAlgn="auto" hangingPunct="1">
              <a:spcBef>
                <a:spcPts val="0"/>
              </a:spcBef>
              <a:spcAft>
                <a:spcPts val="0"/>
              </a:spcAft>
              <a:defRPr/>
            </a:pPr>
            <a:endParaRPr lang="zh-TW" altLang="en-US" dirty="0" smtClean="0">
              <a:latin typeface="+mn-ea"/>
            </a:endParaRPr>
          </a:p>
        </p:txBody>
      </p:sp>
      <p:sp>
        <p:nvSpPr>
          <p:cNvPr id="10244"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EAF60B-D419-4988-BDC7-E2C81A830A47}" type="slidenum">
              <a:rPr lang="zh-TW" altLang="en-US" smtClean="0"/>
              <a:pPr fontAlgn="base">
                <a:spcBef>
                  <a:spcPct val="0"/>
                </a:spcBef>
                <a:spcAft>
                  <a:spcPct val="0"/>
                </a:spcAft>
                <a:defRPr/>
              </a:pPr>
              <a:t>18</a:t>
            </a:fld>
            <a:endParaRPr lang="zh-TW"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投影片圖像版面配置區 1"/>
          <p:cNvSpPr>
            <a:spLocks noGrp="1" noRot="1" noChangeAspect="1"/>
          </p:cNvSpPr>
          <p:nvPr>
            <p:ph type="sldImg"/>
          </p:nvPr>
        </p:nvSpPr>
        <p:spPr bwMode="auto">
          <a:noFill/>
          <a:ln>
            <a:solidFill>
              <a:srgbClr val="000000"/>
            </a:solidFill>
            <a:miter lim="800000"/>
            <a:headEnd/>
            <a:tailEnd/>
          </a:ln>
        </p:spPr>
      </p:sp>
      <p:sp>
        <p:nvSpPr>
          <p:cNvPr id="6656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4" name="投影片編號版面配置區 3"/>
          <p:cNvSpPr>
            <a:spLocks noGrp="1"/>
          </p:cNvSpPr>
          <p:nvPr>
            <p:ph type="sldNum" sz="quarter" idx="5"/>
          </p:nvPr>
        </p:nvSpPr>
        <p:spPr/>
        <p:txBody>
          <a:bodyPr/>
          <a:lstStyle/>
          <a:p>
            <a:pPr>
              <a:defRPr/>
            </a:pPr>
            <a:fld id="{14D10C47-7DC6-43DB-A864-C4E098F6551A}"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投影片圖像版面配置區 1"/>
          <p:cNvSpPr>
            <a:spLocks noGrp="1" noRot="1" noChangeAspect="1"/>
          </p:cNvSpPr>
          <p:nvPr>
            <p:ph type="sldImg"/>
          </p:nvPr>
        </p:nvSpPr>
        <p:spPr bwMode="auto">
          <a:noFill/>
          <a:ln>
            <a:solidFill>
              <a:srgbClr val="000000"/>
            </a:solidFill>
            <a:miter lim="800000"/>
            <a:headEnd/>
            <a:tailEnd/>
          </a:ln>
        </p:spPr>
      </p:sp>
      <p:sp>
        <p:nvSpPr>
          <p:cNvPr id="21506"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dirty="0" smtClean="0"/>
          </a:p>
        </p:txBody>
      </p:sp>
      <p:sp>
        <p:nvSpPr>
          <p:cNvPr id="4" name="投影片編號版面配置區 3"/>
          <p:cNvSpPr>
            <a:spLocks noGrp="1"/>
          </p:cNvSpPr>
          <p:nvPr>
            <p:ph type="sldNum" sz="quarter" idx="5"/>
          </p:nvPr>
        </p:nvSpPr>
        <p:spPr/>
        <p:txBody>
          <a:bodyPr/>
          <a:lstStyle/>
          <a:p>
            <a:pPr>
              <a:defRPr/>
            </a:pPr>
            <a:fld id="{3329E0F6-706D-44DE-B7BC-9B48C0B92A60}"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投影片圖像版面配置區 1"/>
          <p:cNvSpPr>
            <a:spLocks noGrp="1" noRot="1" noChangeAspect="1"/>
          </p:cNvSpPr>
          <p:nvPr>
            <p:ph type="sldImg"/>
          </p:nvPr>
        </p:nvSpPr>
        <p:spPr bwMode="auto">
          <a:noFill/>
          <a:ln>
            <a:solidFill>
              <a:srgbClr val="000000"/>
            </a:solidFill>
            <a:miter lim="800000"/>
            <a:headEnd/>
            <a:tailEnd/>
          </a:ln>
        </p:spPr>
      </p:sp>
      <p:sp>
        <p:nvSpPr>
          <p:cNvPr id="68610"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dirty="0" smtClean="0">
              <a:latin typeface="+mn-ea"/>
            </a:endParaRPr>
          </a:p>
        </p:txBody>
      </p:sp>
      <p:sp>
        <p:nvSpPr>
          <p:cNvPr id="4" name="投影片編號版面配置區 3"/>
          <p:cNvSpPr>
            <a:spLocks noGrp="1"/>
          </p:cNvSpPr>
          <p:nvPr>
            <p:ph type="sldNum" sz="quarter" idx="5"/>
          </p:nvPr>
        </p:nvSpPr>
        <p:spPr/>
        <p:txBody>
          <a:bodyPr/>
          <a:lstStyle/>
          <a:p>
            <a:pPr>
              <a:defRPr/>
            </a:pPr>
            <a:fld id="{15CBADF1-26B5-4CCA-A6AE-0D22A5B6ACA4}"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normAutofit/>
          </a:bodyPr>
          <a:lstStyle/>
          <a:p>
            <a:pPr marL="0" marR="0" indent="0" algn="l" defTabSz="457153" rtl="0" eaLnBrk="1" fontAlgn="base" latinLnBrk="0" hangingPunct="1">
              <a:lnSpc>
                <a:spcPct val="100000"/>
              </a:lnSpc>
              <a:spcBef>
                <a:spcPct val="30000"/>
              </a:spcBef>
              <a:spcAft>
                <a:spcPct val="0"/>
              </a:spcAft>
              <a:buClrTx/>
              <a:buSzTx/>
              <a:buFontTx/>
              <a:buNone/>
              <a:tabLst/>
              <a:defRPr/>
            </a:pPr>
            <a:endParaRPr lang="zh-TW" altLang="en-US" b="1" dirty="0" smtClean="0">
              <a:latin typeface="+mn-ea"/>
              <a:cs typeface="Arial" panose="020B0604020202020204" pitchFamily="34" charset="0"/>
            </a:endParaRPr>
          </a:p>
        </p:txBody>
      </p:sp>
      <p:sp>
        <p:nvSpPr>
          <p:cNvPr id="4" name="投影片編號版面配置區 3"/>
          <p:cNvSpPr>
            <a:spLocks noGrp="1"/>
          </p:cNvSpPr>
          <p:nvPr>
            <p:ph type="sldNum" sz="quarter" idx="5"/>
          </p:nvPr>
        </p:nvSpPr>
        <p:spPr/>
        <p:txBody>
          <a:bodyPr/>
          <a:lstStyle/>
          <a:p>
            <a:pPr>
              <a:defRPr/>
            </a:pPr>
            <a:fld id="{2CE14476-4197-442F-8002-A4252ED7D784}"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3"/>
          <p:cNvSpPr txBox="1">
            <a:spLocks noGrp="1" noChangeArrowheads="1"/>
          </p:cNvSpPr>
          <p:nvPr/>
        </p:nvSpPr>
        <p:spPr bwMode="auto">
          <a:xfrm>
            <a:off x="-3225899" y="8563719"/>
            <a:ext cx="2947034" cy="462958"/>
          </a:xfrm>
          <a:prstGeom prst="rect">
            <a:avLst/>
          </a:prstGeom>
          <a:noFill/>
          <a:ln w="9525">
            <a:noFill/>
            <a:miter lim="800000"/>
            <a:headEnd/>
            <a:tailEnd/>
          </a:ln>
        </p:spPr>
        <p:txBody>
          <a:bodyPr lIns="19202" tIns="0" rIns="19202" bIns="0"/>
          <a:lstStyle/>
          <a:p>
            <a:pPr algn="r" defTabSz="765690" eaLnBrk="0" hangingPunct="0"/>
            <a:r>
              <a:rPr kumimoji="0" lang="en-GB" altLang="es-ES_tradnl" sz="900" i="1" dirty="0">
                <a:latin typeface="Arial Narrow" pitchFamily="34" charset="0"/>
                <a:ea typeface="微軟正黑體" pitchFamily="34" charset="-120"/>
              </a:rPr>
              <a:t>SERVICE AUDITS ... </a:t>
            </a:r>
            <a:endParaRPr kumimoji="0" lang="zh-TW" altLang="es-ES_tradnl" sz="900" i="1" dirty="0">
              <a:latin typeface="Arial Narrow" pitchFamily="34" charset="0"/>
              <a:ea typeface="微軟正黑體" pitchFamily="34" charset="-120"/>
            </a:endParaRPr>
          </a:p>
        </p:txBody>
      </p:sp>
      <p:sp>
        <p:nvSpPr>
          <p:cNvPr id="72706" name="Rectangle 4"/>
          <p:cNvSpPr txBox="1">
            <a:spLocks noGrp="1" noChangeArrowheads="1"/>
          </p:cNvSpPr>
          <p:nvPr/>
        </p:nvSpPr>
        <p:spPr bwMode="auto">
          <a:xfrm>
            <a:off x="-2577827" y="9211791"/>
            <a:ext cx="2333530" cy="462958"/>
          </a:xfrm>
          <a:prstGeom prst="rect">
            <a:avLst/>
          </a:prstGeom>
          <a:noFill/>
          <a:ln w="9525">
            <a:noFill/>
            <a:miter lim="800000"/>
            <a:headEnd/>
            <a:tailEnd/>
          </a:ln>
        </p:spPr>
        <p:txBody>
          <a:bodyPr lIns="19202" tIns="0" rIns="19202" bIns="0"/>
          <a:lstStyle/>
          <a:p>
            <a:pPr defTabSz="765690" eaLnBrk="0" hangingPunct="0"/>
            <a:r>
              <a:rPr kumimoji="0" lang="zh-TW" altLang="es-ES_tradnl" sz="900" dirty="0">
                <a:latin typeface="Arial Narrow" pitchFamily="34" charset="0"/>
                <a:ea typeface="微軟正黑體" pitchFamily="34" charset="-120"/>
              </a:rPr>
              <a:t>© SGS Société Générale de Surveillance SA - All rights reserved - May 2003</a:t>
            </a:r>
            <a:endParaRPr kumimoji="0" lang="es-ES_tradnl" altLang="zh-TW" sz="900" dirty="0">
              <a:latin typeface="Arial Narrow" pitchFamily="34" charset="0"/>
              <a:ea typeface="微軟正黑體" pitchFamily="34" charset="-120"/>
            </a:endParaRPr>
          </a:p>
        </p:txBody>
      </p:sp>
      <p:sp>
        <p:nvSpPr>
          <p:cNvPr id="72707" name="Rectangle 5"/>
          <p:cNvSpPr txBox="1">
            <a:spLocks noGrp="1" noChangeArrowheads="1"/>
          </p:cNvSpPr>
          <p:nvPr/>
        </p:nvSpPr>
        <p:spPr bwMode="auto">
          <a:xfrm>
            <a:off x="3360791" y="9539783"/>
            <a:ext cx="2947034" cy="462958"/>
          </a:xfrm>
          <a:prstGeom prst="rect">
            <a:avLst/>
          </a:prstGeom>
          <a:noFill/>
          <a:ln w="9525">
            <a:noFill/>
            <a:miter lim="800000"/>
            <a:headEnd/>
            <a:tailEnd/>
          </a:ln>
        </p:spPr>
        <p:txBody>
          <a:bodyPr lIns="19202" tIns="0" rIns="19202" bIns="0"/>
          <a:lstStyle/>
          <a:p>
            <a:pPr algn="r" defTabSz="765690" eaLnBrk="0" hangingPunct="0"/>
            <a:fld id="{C8D70C55-FDB8-41BE-BC3E-E5F1F872888C}" type="slidenum">
              <a:rPr kumimoji="0" lang="zh-TW" altLang="es-ES_tradnl" sz="900">
                <a:latin typeface="Arial Narrow" pitchFamily="34" charset="0"/>
                <a:ea typeface="微軟正黑體" pitchFamily="34" charset="-120"/>
              </a:rPr>
              <a:pPr algn="r" defTabSz="765690" eaLnBrk="0" hangingPunct="0"/>
              <a:t>22</a:t>
            </a:fld>
            <a:endParaRPr kumimoji="0" lang="es-ES_tradnl" altLang="zh-TW" sz="900">
              <a:latin typeface="Arial Narrow" pitchFamily="34" charset="0"/>
              <a:ea typeface="微軟正黑體" pitchFamily="34" charset="-120"/>
            </a:endParaRPr>
          </a:p>
        </p:txBody>
      </p:sp>
      <p:sp>
        <p:nvSpPr>
          <p:cNvPr id="72708" name="Rectangle 2"/>
          <p:cNvSpPr>
            <a:spLocks noGrp="1" noRot="1" noChangeAspect="1" noChangeArrowheads="1" noTextEdit="1"/>
          </p:cNvSpPr>
          <p:nvPr>
            <p:ph type="sldImg"/>
          </p:nvPr>
        </p:nvSpPr>
        <p:spPr bwMode="auto">
          <a:xfrm>
            <a:off x="652463" y="1074738"/>
            <a:ext cx="5459412" cy="4095750"/>
          </a:xfrm>
          <a:noFill/>
          <a:ln>
            <a:solidFill>
              <a:srgbClr val="000000"/>
            </a:solidFill>
            <a:miter lim="800000"/>
            <a:headEnd/>
            <a:tailEnd/>
          </a:ln>
        </p:spPr>
      </p:sp>
      <p:sp>
        <p:nvSpPr>
          <p:cNvPr id="72709" name="Rectangle 3"/>
          <p:cNvSpPr>
            <a:spLocks noGrp="1" noChangeArrowheads="1"/>
          </p:cNvSpPr>
          <p:nvPr>
            <p:ph type="body" idx="1"/>
          </p:nvPr>
        </p:nvSpPr>
        <p:spPr bwMode="auto">
          <a:xfrm>
            <a:off x="518517" y="5460041"/>
            <a:ext cx="5891190" cy="4039782"/>
          </a:xfrm>
          <a:noFill/>
        </p:spPr>
        <p:txBody>
          <a:bodyPr wrap="square" lIns="91215" tIns="44807" rIns="91215" bIns="44807" numCol="1" anchor="t" anchorCtr="0" compatLnSpc="1">
            <a:prstTxWarp prst="textNoShape">
              <a:avLst/>
            </a:prstTxWarp>
          </a:bodyPr>
          <a:lstStyle/>
          <a:p>
            <a:pPr>
              <a:defRPr/>
            </a:pPr>
            <a:endParaRPr lang="ko-KR" altLang="en-US" dirty="0" smtClean="0">
              <a:ln w="11430"/>
              <a:latin typeface="+mn-e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zh-TW" dirty="0" smtClean="0">
              <a:ea typeface="微軟正黑體" panose="020B0604030504040204" pitchFamily="34" charset="-120"/>
            </a:endParaRPr>
          </a:p>
        </p:txBody>
      </p:sp>
      <p:sp>
        <p:nvSpPr>
          <p:cNvPr id="4" name="投影片編號版面配置區 3"/>
          <p:cNvSpPr>
            <a:spLocks noGrp="1"/>
          </p:cNvSpPr>
          <p:nvPr>
            <p:ph type="sldNum" sz="quarter" idx="10"/>
          </p:nvPr>
        </p:nvSpPr>
        <p:spPr/>
        <p:txBody>
          <a:bodyPr/>
          <a:lstStyle/>
          <a:p>
            <a:pPr>
              <a:defRPr/>
            </a:pPr>
            <a:fld id="{5B69D95A-C1AF-411D-B1B6-8A3F5E6F1F24}" type="slidenum">
              <a:rPr lang="en-US" smtClean="0"/>
              <a:pPr>
                <a:defRPr/>
              </a:pPr>
              <a:t>23</a:t>
            </a:fld>
            <a:endParaRPr lang="en-US"/>
          </a:p>
        </p:txBody>
      </p:sp>
    </p:spTree>
    <p:extLst>
      <p:ext uri="{BB962C8B-B14F-4D97-AF65-F5344CB8AC3E}">
        <p14:creationId xmlns:p14="http://schemas.microsoft.com/office/powerpoint/2010/main" xmlns="" val="216075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5B69D95A-C1AF-411D-B1B6-8A3F5E6F1F24}" type="slidenum">
              <a:rPr lang="en-US" smtClean="0"/>
              <a:pPr>
                <a:defRPr/>
              </a:pPr>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投影片圖像版面配置區 1"/>
          <p:cNvSpPr>
            <a:spLocks noGrp="1" noRot="1" noChangeAspect="1"/>
          </p:cNvSpPr>
          <p:nvPr>
            <p:ph type="sldImg"/>
          </p:nvPr>
        </p:nvSpPr>
        <p:spPr bwMode="auto">
          <a:noFill/>
          <a:ln>
            <a:solidFill>
              <a:srgbClr val="000000"/>
            </a:solidFill>
            <a:miter lim="800000"/>
            <a:headEnd/>
            <a:tailEnd/>
          </a:ln>
        </p:spPr>
      </p:sp>
      <p:sp>
        <p:nvSpPr>
          <p:cNvPr id="2355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4" name="投影片編號版面配置區 3"/>
          <p:cNvSpPr>
            <a:spLocks noGrp="1"/>
          </p:cNvSpPr>
          <p:nvPr>
            <p:ph type="sldNum" sz="quarter" idx="5"/>
          </p:nvPr>
        </p:nvSpPr>
        <p:spPr/>
        <p:txBody>
          <a:bodyPr/>
          <a:lstStyle/>
          <a:p>
            <a:pPr>
              <a:defRPr/>
            </a:pPr>
            <a:fld id="{985A5470-B3A9-4110-B473-8CE65EE7EAF0}"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投影片圖像版面配置區 1"/>
          <p:cNvSpPr>
            <a:spLocks noGrp="1" noRot="1" noChangeAspect="1"/>
          </p:cNvSpPr>
          <p:nvPr>
            <p:ph type="sldImg"/>
          </p:nvPr>
        </p:nvSpPr>
        <p:spPr bwMode="auto">
          <a:noFill/>
          <a:ln>
            <a:solidFill>
              <a:srgbClr val="000000"/>
            </a:solidFill>
            <a:miter lim="800000"/>
            <a:headEnd/>
            <a:tailEnd/>
          </a:ln>
        </p:spPr>
      </p:sp>
      <p:sp>
        <p:nvSpPr>
          <p:cNvPr id="2560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dirty="0" smtClean="0">
              <a:latin typeface="+mn-ea"/>
            </a:endParaRPr>
          </a:p>
        </p:txBody>
      </p:sp>
      <p:sp>
        <p:nvSpPr>
          <p:cNvPr id="4" name="投影片編號版面配置區 3"/>
          <p:cNvSpPr>
            <a:spLocks noGrp="1"/>
          </p:cNvSpPr>
          <p:nvPr>
            <p:ph type="sldNum" sz="quarter" idx="5"/>
          </p:nvPr>
        </p:nvSpPr>
        <p:spPr/>
        <p:txBody>
          <a:bodyPr/>
          <a:lstStyle/>
          <a:p>
            <a:pPr>
              <a:defRPr/>
            </a:pPr>
            <a:fld id="{F2511E5A-9B10-4ED4-BADD-3714BDB91091}"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投影片圖像版面配置區 1"/>
          <p:cNvSpPr>
            <a:spLocks noGrp="1" noRot="1" noChangeAspect="1"/>
          </p:cNvSpPr>
          <p:nvPr>
            <p:ph type="sldImg"/>
          </p:nvPr>
        </p:nvSpPr>
        <p:spPr bwMode="auto">
          <a:noFill/>
          <a:ln>
            <a:solidFill>
              <a:srgbClr val="000000"/>
            </a:solidFill>
            <a:miter lim="800000"/>
            <a:headEnd/>
            <a:tailEnd/>
          </a:ln>
        </p:spPr>
      </p:sp>
      <p:sp>
        <p:nvSpPr>
          <p:cNvPr id="2560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dirty="0" smtClean="0">
              <a:latin typeface="+mn-ea"/>
            </a:endParaRPr>
          </a:p>
        </p:txBody>
      </p:sp>
      <p:sp>
        <p:nvSpPr>
          <p:cNvPr id="4" name="投影片編號版面配置區 3"/>
          <p:cNvSpPr>
            <a:spLocks noGrp="1"/>
          </p:cNvSpPr>
          <p:nvPr>
            <p:ph type="sldNum" sz="quarter" idx="5"/>
          </p:nvPr>
        </p:nvSpPr>
        <p:spPr/>
        <p:txBody>
          <a:bodyPr/>
          <a:lstStyle/>
          <a:p>
            <a:pPr>
              <a:defRPr/>
            </a:pPr>
            <a:fld id="{F2511E5A-9B10-4ED4-BADD-3714BDB91091}"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投影片圖像版面配置區 1"/>
          <p:cNvSpPr>
            <a:spLocks noGrp="1" noRot="1" noChangeAspect="1"/>
          </p:cNvSpPr>
          <p:nvPr>
            <p:ph type="sldImg"/>
          </p:nvPr>
        </p:nvSpPr>
        <p:spPr bwMode="auto">
          <a:noFill/>
          <a:ln>
            <a:solidFill>
              <a:srgbClr val="000000"/>
            </a:solidFill>
            <a:miter lim="800000"/>
            <a:headEnd/>
            <a:tailEnd/>
          </a:ln>
        </p:spPr>
      </p:sp>
      <p:sp>
        <p:nvSpPr>
          <p:cNvPr id="27650" name="備忘稿版面配置區 2"/>
          <p:cNvSpPr>
            <a:spLocks noGrp="1"/>
          </p:cNvSpPr>
          <p:nvPr>
            <p:ph type="body" idx="1"/>
          </p:nvPr>
        </p:nvSpPr>
        <p:spPr bwMode="auto">
          <a:noFill/>
        </p:spPr>
        <p:txBody>
          <a:bodyPr wrap="square" numCol="1" anchor="t" anchorCtr="0" compatLnSpc="1">
            <a:prstTxWarp prst="textNoShape">
              <a:avLst/>
            </a:prstTxWarp>
            <a:normAutofit/>
          </a:bodyPr>
          <a:lstStyle/>
          <a:p>
            <a:pPr marL="285350" indent="-285350" algn="just" defTabSz="456560">
              <a:defRPr/>
            </a:pPr>
            <a:endParaRPr lang="en-US" altLang="zh-TW" b="1" dirty="0" smtClean="0">
              <a:solidFill>
                <a:srgbClr val="FF0000"/>
              </a:solidFill>
              <a:latin typeface="微軟正黑體" pitchFamily="34" charset="-120"/>
              <a:ea typeface="微軟正黑體" pitchFamily="34" charset="-120"/>
              <a:cs typeface="Times New Roman" pitchFamily="18" charset="0"/>
            </a:endParaRPr>
          </a:p>
        </p:txBody>
      </p:sp>
      <p:sp>
        <p:nvSpPr>
          <p:cNvPr id="4" name="投影片編號版面配置區 3"/>
          <p:cNvSpPr>
            <a:spLocks noGrp="1"/>
          </p:cNvSpPr>
          <p:nvPr>
            <p:ph type="sldNum" sz="quarter" idx="5"/>
          </p:nvPr>
        </p:nvSpPr>
        <p:spPr/>
        <p:txBody>
          <a:bodyPr/>
          <a:lstStyle/>
          <a:p>
            <a:pPr>
              <a:defRPr/>
            </a:pPr>
            <a:fld id="{392EAE4C-86AD-4F13-B677-FB67225E760C}"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a:xfrm>
            <a:off x="518517" y="4715192"/>
            <a:ext cx="5832648" cy="4466274"/>
          </a:xfrm>
        </p:spPr>
        <p:txBody>
          <a:bodyPr wrap="square" numCol="1" anchor="t" anchorCtr="0" compatLnSpc="1">
            <a:prstTxWarp prst="textNoShape">
              <a:avLst/>
            </a:prstTxWarp>
            <a:noAutofit/>
          </a:bodyPr>
          <a:lstStyle/>
          <a:p>
            <a:pPr marR="0" defTabSz="457200" rtl="0" eaLnBrk="1" fontAlgn="base" latinLnBrk="0" hangingPunct="1">
              <a:lnSpc>
                <a:spcPct val="100000"/>
              </a:lnSpc>
              <a:spcBef>
                <a:spcPts val="0"/>
              </a:spcBef>
              <a:spcAft>
                <a:spcPct val="0"/>
              </a:spcAft>
              <a:buClrTx/>
              <a:buSzTx/>
              <a:buFontTx/>
              <a:buNone/>
              <a:tabLst/>
              <a:defRPr/>
            </a:pPr>
            <a:r>
              <a:rPr lang="zh-TW" altLang="en-US" dirty="0" smtClean="0">
                <a:latin typeface="+mn-ea"/>
                <a:cs typeface="華康中圓體(P)"/>
              </a:rPr>
              <a:t>高雄市於</a:t>
            </a:r>
            <a:r>
              <a:rPr lang="en-US" altLang="zh-TW" dirty="0" smtClean="0">
                <a:latin typeface="+mn-ea"/>
                <a:cs typeface="華康中圓體(P)"/>
              </a:rPr>
              <a:t>2005</a:t>
            </a:r>
            <a:r>
              <a:rPr lang="zh-TW" altLang="en-US" dirty="0" smtClean="0">
                <a:latin typeface="+mn-ea"/>
                <a:cs typeface="華康中圓體(P)"/>
              </a:rPr>
              <a:t>年</a:t>
            </a:r>
            <a:r>
              <a:rPr lang="zh-TW" altLang="en-US" dirty="0" smtClean="0">
                <a:latin typeface="+mn-ea"/>
                <a:cs typeface="Times New Roman" pitchFamily="18" charset="0"/>
              </a:rPr>
              <a:t>參與</a:t>
            </a:r>
            <a:r>
              <a:rPr lang="en-US" altLang="zh-TW" dirty="0" smtClean="0">
                <a:latin typeface="+mn-ea"/>
                <a:cs typeface="Times New Roman" pitchFamily="18" charset="0"/>
              </a:rPr>
              <a:t>COP11</a:t>
            </a:r>
            <a:r>
              <a:rPr lang="zh-TW" altLang="en-US" dirty="0" smtClean="0">
                <a:latin typeface="+mn-ea"/>
                <a:cs typeface="Times New Roman" pitchFamily="18" charset="0"/>
              </a:rPr>
              <a:t>會議並開始啟動溫室氣體盤查，</a:t>
            </a:r>
            <a:endParaRPr lang="en-US" altLang="zh-TW" dirty="0" smtClean="0">
              <a:latin typeface="+mn-ea"/>
              <a:cs typeface="Times New Roman" pitchFamily="18" charset="0"/>
            </a:endParaRPr>
          </a:p>
          <a:p>
            <a:pPr eaLnBrk="0" hangingPunct="0">
              <a:spcBef>
                <a:spcPts val="0"/>
              </a:spcBef>
              <a:buClr>
                <a:srgbClr val="FF0000"/>
              </a:buClr>
              <a:buSzPct val="110000"/>
              <a:buFontTx/>
              <a:buNone/>
            </a:pPr>
            <a:r>
              <a:rPr lang="en-US" altLang="zh-TW" dirty="0" smtClean="0">
                <a:latin typeface="+mn-ea"/>
                <a:cs typeface="華康中圓體(P)"/>
              </a:rPr>
              <a:t>2006</a:t>
            </a:r>
            <a:r>
              <a:rPr lang="zh-TW" altLang="en-US" dirty="0" smtClean="0">
                <a:latin typeface="+mn-ea"/>
                <a:cs typeface="華康中圓體(P)"/>
              </a:rPr>
              <a:t>年成為國內第一個</a:t>
            </a:r>
            <a:r>
              <a:rPr lang="en-US" altLang="zh-TW" dirty="0" smtClean="0">
                <a:latin typeface="+mn-ea"/>
                <a:cs typeface="華康中圓體(P)"/>
              </a:rPr>
              <a:t>ICLEI</a:t>
            </a:r>
            <a:r>
              <a:rPr lang="zh-TW" altLang="en-US" dirty="0" smtClean="0">
                <a:latin typeface="+mn-ea"/>
                <a:cs typeface="華康中圓體(P)"/>
              </a:rPr>
              <a:t>會員</a:t>
            </a:r>
            <a:r>
              <a:rPr lang="zh-TW" altLang="en-US" dirty="0" smtClean="0">
                <a:latin typeface="+mn-ea"/>
                <a:cs typeface="Times New Roman" pitchFamily="18" charset="0"/>
              </a:rPr>
              <a:t>，</a:t>
            </a:r>
            <a:r>
              <a:rPr lang="en-US" altLang="zh-TW" dirty="0" smtClean="0">
                <a:latin typeface="+mn-ea"/>
                <a:cs typeface="華康中圓體(P)"/>
              </a:rPr>
              <a:t>2007</a:t>
            </a:r>
            <a:r>
              <a:rPr lang="zh-TW" altLang="en-US" dirty="0" smtClean="0">
                <a:latin typeface="+mn-ea"/>
                <a:cs typeface="華康中圓體(P)"/>
              </a:rPr>
              <a:t>年</a:t>
            </a:r>
            <a:r>
              <a:rPr lang="zh-TW" altLang="en-US" dirty="0" smtClean="0">
                <a:latin typeface="+mn-ea"/>
                <a:cs typeface="Times New Roman" pitchFamily="18" charset="0"/>
              </a:rPr>
              <a:t>開始參與</a:t>
            </a:r>
            <a:r>
              <a:rPr lang="en-US" altLang="zh-TW" dirty="0" smtClean="0">
                <a:latin typeface="+mn-ea"/>
                <a:cs typeface="Times New Roman" pitchFamily="18" charset="0"/>
              </a:rPr>
              <a:t>ICLEI</a:t>
            </a:r>
            <a:r>
              <a:rPr lang="zh-TW" altLang="en-US" b="0" dirty="0" smtClean="0">
                <a:latin typeface="+mn-ea"/>
                <a:cs typeface="Times New Roman" pitchFamily="18" charset="0"/>
              </a:rPr>
              <a:t>會議、加入</a:t>
            </a:r>
            <a:r>
              <a:rPr lang="en-US" altLang="zh-TW" b="0" dirty="0" smtClean="0">
                <a:latin typeface="+mn-ea"/>
                <a:cs typeface="Times New Roman" pitchFamily="18" charset="0"/>
              </a:rPr>
              <a:t>ICLEI-CCP</a:t>
            </a:r>
            <a:r>
              <a:rPr lang="zh-TW" altLang="en-US" b="0" dirty="0" smtClean="0">
                <a:latin typeface="+mn-ea"/>
                <a:cs typeface="Times New Roman" pitchFamily="18" charset="0"/>
              </a:rPr>
              <a:t>專案，</a:t>
            </a:r>
            <a:endParaRPr lang="en-US" altLang="zh-TW" b="0" dirty="0" smtClean="0">
              <a:latin typeface="+mn-ea"/>
              <a:cs typeface="Times New Roman" pitchFamily="18" charset="0"/>
            </a:endParaRPr>
          </a:p>
          <a:p>
            <a:pPr marL="0" marR="0" algn="l" defTabSz="457200" rtl="0" eaLnBrk="0" fontAlgn="base" latinLnBrk="0" hangingPunct="0">
              <a:lnSpc>
                <a:spcPct val="100000"/>
              </a:lnSpc>
              <a:spcBef>
                <a:spcPts val="0"/>
              </a:spcBef>
              <a:spcAft>
                <a:spcPct val="0"/>
              </a:spcAft>
              <a:buClr>
                <a:srgbClr val="FF0000"/>
              </a:buClr>
              <a:buSzPct val="110000"/>
              <a:buFontTx/>
              <a:buNone/>
              <a:tabLst/>
              <a:defRPr/>
            </a:pPr>
            <a:r>
              <a:rPr lang="en-US" altLang="zh-TW" b="0" dirty="0" smtClean="0">
                <a:latin typeface="+mn-ea"/>
                <a:cs typeface="Times New Roman" pitchFamily="18" charset="0"/>
              </a:rPr>
              <a:t>2008</a:t>
            </a:r>
            <a:r>
              <a:rPr lang="zh-TW" altLang="en-US" b="0" dirty="0" smtClean="0">
                <a:latin typeface="+mn-ea"/>
                <a:cs typeface="Times New Roman" pitchFamily="18" charset="0"/>
              </a:rPr>
              <a:t>年與</a:t>
            </a:r>
            <a:r>
              <a:rPr lang="en-US" altLang="zh-TW" b="0" dirty="0" smtClean="0">
                <a:latin typeface="+mn-ea"/>
                <a:cs typeface="Times New Roman" pitchFamily="18" charset="0"/>
              </a:rPr>
              <a:t>NGO</a:t>
            </a:r>
            <a:r>
              <a:rPr lang="zh-TW" altLang="en-US" b="0" dirty="0" smtClean="0">
                <a:latin typeface="+mn-ea"/>
                <a:cs typeface="Times New Roman" pitchFamily="18" charset="0"/>
              </a:rPr>
              <a:t>及學生成為國際外交夥伴，高雄捷運正式營運啟用，</a:t>
            </a:r>
            <a:r>
              <a:rPr lang="zh-TW" altLang="en-US" b="0" dirty="0" smtClean="0">
                <a:latin typeface="+mn-ea"/>
                <a:cs typeface="Arial" charset="0"/>
              </a:rPr>
              <a:t>雙路線全長</a:t>
            </a:r>
            <a:r>
              <a:rPr lang="en-US" altLang="zh-TW" b="0" dirty="0" smtClean="0">
                <a:latin typeface="+mn-ea"/>
                <a:cs typeface="Arial" charset="0"/>
              </a:rPr>
              <a:t>42.7</a:t>
            </a:r>
            <a:r>
              <a:rPr lang="zh-TW" altLang="en-US" b="0" dirty="0" smtClean="0">
                <a:latin typeface="+mn-ea"/>
                <a:cs typeface="Arial" charset="0"/>
              </a:rPr>
              <a:t>公里，共設置</a:t>
            </a:r>
            <a:r>
              <a:rPr lang="en-US" altLang="zh-TW" b="0" dirty="0" smtClean="0">
                <a:latin typeface="+mn-ea"/>
                <a:cs typeface="Arial" charset="0"/>
              </a:rPr>
              <a:t>39</a:t>
            </a:r>
            <a:r>
              <a:rPr lang="zh-TW" altLang="en-US" b="0" dirty="0" smtClean="0">
                <a:latin typeface="+mn-ea"/>
                <a:cs typeface="Arial" charset="0"/>
              </a:rPr>
              <a:t>站</a:t>
            </a:r>
            <a:r>
              <a:rPr lang="zh-TW" altLang="en-US" b="0" dirty="0" smtClean="0">
                <a:latin typeface="+mn-ea"/>
                <a:cs typeface="Times New Roman" pitchFamily="18" charset="0"/>
              </a:rPr>
              <a:t>。</a:t>
            </a:r>
          </a:p>
          <a:p>
            <a:pPr eaLnBrk="0" hangingPunct="0">
              <a:spcBef>
                <a:spcPts val="0"/>
              </a:spcBef>
              <a:buClr>
                <a:srgbClr val="FF0000"/>
              </a:buClr>
              <a:buSzPct val="110000"/>
              <a:buFontTx/>
              <a:buNone/>
            </a:pPr>
            <a:r>
              <a:rPr lang="en-US" altLang="zh-TW" dirty="0" smtClean="0">
                <a:latin typeface="+mn-ea"/>
                <a:cs typeface="Times New Roman" pitchFamily="18" charset="0"/>
              </a:rPr>
              <a:t>2010</a:t>
            </a:r>
            <a:r>
              <a:rPr lang="zh-TW" altLang="en-US" dirty="0" smtClean="0">
                <a:latin typeface="+mn-ea"/>
                <a:cs typeface="Times New Roman" pitchFamily="18" charset="0"/>
              </a:rPr>
              <a:t>年訂定溫室氣體減量目標，</a:t>
            </a:r>
            <a:r>
              <a:rPr lang="zh-TW" altLang="en-US" dirty="0" smtClean="0">
                <a:latin typeface="+mn-ea"/>
                <a:cs typeface="Arial" charset="0"/>
              </a:rPr>
              <a:t>建立公共自行車租賃制度達成高雄大眾運輸工具的完整性。</a:t>
            </a:r>
            <a:endParaRPr lang="en-US" altLang="zh-TW" dirty="0" smtClean="0">
              <a:latin typeface="+mn-ea"/>
              <a:cs typeface="Times New Roman" pitchFamily="18" charset="0"/>
            </a:endParaRPr>
          </a:p>
          <a:p>
            <a:pPr eaLnBrk="0" hangingPunct="0">
              <a:spcBef>
                <a:spcPts val="0"/>
              </a:spcBef>
              <a:buClr>
                <a:srgbClr val="FF0000"/>
              </a:buClr>
              <a:buSzPct val="110000"/>
              <a:buFont typeface="Arial" charset="0"/>
              <a:buNone/>
            </a:pPr>
            <a:r>
              <a:rPr lang="zh-TW" altLang="en-US" dirty="0" smtClean="0">
                <a:latin typeface="+mn-ea"/>
                <a:cs typeface="Times New Roman" pitchFamily="18" charset="0"/>
              </a:rPr>
              <a:t>透過溫室氣體減量策略及節能減碳目標之執行之下，</a:t>
            </a:r>
            <a:r>
              <a:rPr lang="en-US" altLang="zh-TW" dirty="0" smtClean="0">
                <a:latin typeface="+mn-ea"/>
                <a:cs typeface="Times New Roman" pitchFamily="18" charset="0"/>
              </a:rPr>
              <a:t>2011</a:t>
            </a:r>
            <a:r>
              <a:rPr lang="zh-TW" altLang="en-US" dirty="0" smtClean="0">
                <a:latin typeface="+mn-ea"/>
                <a:cs typeface="Times New Roman" pitchFamily="18" charset="0"/>
              </a:rPr>
              <a:t>年本市溫室氣體減量</a:t>
            </a:r>
            <a:r>
              <a:rPr lang="en-US" altLang="zh-TW" dirty="0" smtClean="0">
                <a:latin typeface="+mn-ea"/>
                <a:cs typeface="Times New Roman" pitchFamily="18" charset="0"/>
              </a:rPr>
              <a:t>11.6%</a:t>
            </a:r>
            <a:r>
              <a:rPr lang="zh-TW" altLang="en-US" dirty="0" smtClean="0">
                <a:latin typeface="+mn-ea"/>
                <a:cs typeface="Times New Roman" pitchFamily="18" charset="0"/>
              </a:rPr>
              <a:t>，並開始</a:t>
            </a:r>
            <a:r>
              <a:rPr lang="en-US" altLang="zh-TW" dirty="0" smtClean="0">
                <a:latin typeface="+mn-ea"/>
                <a:cs typeface="Times New Roman" pitchFamily="18" charset="0"/>
              </a:rPr>
              <a:t>CDP</a:t>
            </a:r>
            <a:r>
              <a:rPr lang="zh-TW" altLang="en-US" dirty="0" smtClean="0">
                <a:latin typeface="+mn-ea"/>
                <a:cs typeface="Times New Roman" pitchFamily="18" charset="0"/>
              </a:rPr>
              <a:t>填報作業及</a:t>
            </a:r>
            <a:r>
              <a:rPr lang="zh-TW" altLang="zh-TW" dirty="0" smtClean="0">
                <a:latin typeface="+mn-ea"/>
                <a:cs typeface="Arial" panose="020B0604020202020204" pitchFamily="34" charset="0"/>
              </a:rPr>
              <a:t>簽訂地方生物多樣性行動備忘錄</a:t>
            </a:r>
            <a:r>
              <a:rPr lang="en-US" altLang="zh-TW" dirty="0" smtClean="0">
                <a:latin typeface="+mn-ea"/>
                <a:cs typeface="Arial" panose="020B0604020202020204" pitchFamily="34" charset="0"/>
              </a:rPr>
              <a:t>(</a:t>
            </a:r>
            <a:r>
              <a:rPr lang="en-US" altLang="zh-TW" dirty="0" smtClean="0">
                <a:latin typeface="+mn-ea"/>
                <a:cs typeface="Times New Roman" pitchFamily="18" charset="0"/>
              </a:rPr>
              <a:t>LAB</a:t>
            </a:r>
            <a:r>
              <a:rPr lang="zh-TW" altLang="en-US" dirty="0" smtClean="0">
                <a:latin typeface="+mn-ea"/>
                <a:cs typeface="Times New Roman" pitchFamily="18" charset="0"/>
              </a:rPr>
              <a:t>  </a:t>
            </a:r>
            <a:r>
              <a:rPr lang="en-US" altLang="zh-TW" dirty="0" smtClean="0">
                <a:latin typeface="+mn-ea"/>
                <a:cs typeface="Times New Roman" pitchFamily="18" charset="0"/>
              </a:rPr>
              <a:t>MOU) </a:t>
            </a:r>
            <a:r>
              <a:rPr lang="zh-TW" altLang="en-US" dirty="0" smtClean="0">
                <a:latin typeface="+mn-ea"/>
                <a:cs typeface="Times New Roman" pitchFamily="18" charset="0"/>
              </a:rPr>
              <a:t>，</a:t>
            </a:r>
            <a:r>
              <a:rPr lang="zh-TW" altLang="zh-TW" dirty="0" smtClean="0">
                <a:latin typeface="+mn-ea"/>
                <a:cs typeface="Arial" panose="020B0604020202020204" pitchFamily="34" charset="0"/>
              </a:rPr>
              <a:t>成為</a:t>
            </a:r>
            <a:r>
              <a:rPr lang="en-US" altLang="zh-TW" dirty="0" smtClean="0">
                <a:latin typeface="+mn-ea"/>
                <a:cs typeface="Arial" panose="020B0604020202020204" pitchFamily="34" charset="0"/>
              </a:rPr>
              <a:t>LAB</a:t>
            </a:r>
            <a:r>
              <a:rPr lang="zh-TW" altLang="zh-TW" dirty="0" smtClean="0">
                <a:latin typeface="+mn-ea"/>
                <a:cs typeface="Arial" panose="020B0604020202020204" pitchFamily="34" charset="0"/>
              </a:rPr>
              <a:t>第</a:t>
            </a:r>
            <a:r>
              <a:rPr lang="en-US" altLang="zh-TW" dirty="0" smtClean="0">
                <a:latin typeface="+mn-ea"/>
                <a:cs typeface="Arial" panose="020B0604020202020204" pitchFamily="34" charset="0"/>
              </a:rPr>
              <a:t>51</a:t>
            </a:r>
            <a:r>
              <a:rPr lang="zh-TW" altLang="zh-TW" dirty="0" smtClean="0">
                <a:latin typeface="+mn-ea"/>
                <a:cs typeface="Arial" panose="020B0604020202020204" pitchFamily="34" charset="0"/>
              </a:rPr>
              <a:t>個會員城市</a:t>
            </a:r>
            <a:r>
              <a:rPr lang="zh-TW" altLang="en-US" dirty="0" smtClean="0">
                <a:latin typeface="+mn-ea"/>
                <a:cs typeface="Arial" panose="020B0604020202020204" pitchFamily="34" charset="0"/>
              </a:rPr>
              <a:t>；同年</a:t>
            </a:r>
            <a:r>
              <a:rPr lang="en-US" altLang="zh-TW" dirty="0" smtClean="0">
                <a:latin typeface="+mn-ea"/>
                <a:cs typeface="華康中圓體(P)"/>
              </a:rPr>
              <a:t>10</a:t>
            </a:r>
            <a:r>
              <a:rPr lang="zh-TW" altLang="en-US" dirty="0" smtClean="0">
                <a:latin typeface="+mn-ea"/>
                <a:cs typeface="華康中圓體(P)"/>
              </a:rPr>
              <a:t>月</a:t>
            </a:r>
            <a:r>
              <a:rPr lang="en-US" altLang="zh-TW" dirty="0" smtClean="0">
                <a:latin typeface="+mn-ea"/>
                <a:cs typeface="華康中圓體(P)"/>
              </a:rPr>
              <a:t>23</a:t>
            </a:r>
            <a:r>
              <a:rPr lang="zh-TW" altLang="en-US" dirty="0" smtClean="0">
                <a:latin typeface="+mn-ea"/>
                <a:cs typeface="華康中圓體(P)"/>
              </a:rPr>
              <a:t>日會後與</a:t>
            </a:r>
            <a:r>
              <a:rPr lang="en-US" altLang="zh-TW" dirty="0" smtClean="0">
                <a:latin typeface="+mn-ea"/>
                <a:cs typeface="華康中圓體(P)"/>
              </a:rPr>
              <a:t>13</a:t>
            </a:r>
            <a:r>
              <a:rPr lang="zh-TW" altLang="en-US" dirty="0" smtClean="0">
                <a:latin typeface="+mn-ea"/>
                <a:cs typeface="華康中圓體(P)"/>
              </a:rPr>
              <a:t>個城市公民團體簽署國際低碳運輸聯盟宣言</a:t>
            </a:r>
            <a:r>
              <a:rPr lang="en-US" altLang="zh-TW" dirty="0" smtClean="0">
                <a:latin typeface="+mn-ea"/>
                <a:cs typeface="華康中圓體(P)"/>
              </a:rPr>
              <a:t>(</a:t>
            </a:r>
            <a:r>
              <a:rPr lang="en-US" altLang="zh-TW" dirty="0" err="1" smtClean="0">
                <a:latin typeface="+mn-ea"/>
                <a:cs typeface="華康中圓體(P)"/>
              </a:rPr>
              <a:t>EcoMobility</a:t>
            </a:r>
            <a:r>
              <a:rPr lang="en-US" altLang="zh-TW" dirty="0" smtClean="0">
                <a:latin typeface="+mn-ea"/>
                <a:cs typeface="華康中圓體(P)"/>
              </a:rPr>
              <a:t> Alliance Declaration)</a:t>
            </a:r>
            <a:r>
              <a:rPr lang="zh-TW" altLang="en-US" dirty="0" smtClean="0">
                <a:latin typeface="+mn-ea"/>
                <a:cs typeface="華康中圓體(P)"/>
              </a:rPr>
              <a:t>，是台灣第一個也是唯一簽署宣言的城市。</a:t>
            </a:r>
            <a:endParaRPr lang="zh-TW" altLang="en-US" dirty="0" smtClean="0">
              <a:latin typeface="+mn-ea"/>
              <a:cs typeface="Times New Roman" pitchFamily="18" charset="0"/>
            </a:endParaRPr>
          </a:p>
          <a:p>
            <a:pPr marL="0" marR="0" algn="l" defTabSz="457200" rtl="0" eaLnBrk="0" fontAlgn="base" latinLnBrk="0" hangingPunct="0">
              <a:lnSpc>
                <a:spcPct val="100000"/>
              </a:lnSpc>
              <a:spcBef>
                <a:spcPts val="0"/>
              </a:spcBef>
              <a:spcAft>
                <a:spcPct val="0"/>
              </a:spcAft>
              <a:buClr>
                <a:srgbClr val="FF0000"/>
              </a:buClr>
              <a:buSzPct val="110000"/>
              <a:buFontTx/>
              <a:buNone/>
              <a:tabLst/>
              <a:defRPr/>
            </a:pPr>
            <a:r>
              <a:rPr lang="en-US" altLang="zh-TW" dirty="0" smtClean="0">
                <a:latin typeface="+mn-ea"/>
                <a:cs typeface="Times New Roman" pitchFamily="18" charset="0"/>
              </a:rPr>
              <a:t>2012</a:t>
            </a:r>
            <a:r>
              <a:rPr lang="zh-TW" altLang="en-US" dirty="0" smtClean="0">
                <a:latin typeface="+mn-ea"/>
                <a:cs typeface="Times New Roman" pitchFamily="18" charset="0"/>
              </a:rPr>
              <a:t>年本市</a:t>
            </a:r>
            <a:r>
              <a:rPr lang="zh-TW" altLang="en-US" dirty="0" smtClean="0">
                <a:latin typeface="+mn-ea"/>
              </a:rPr>
              <a:t>為推動生態城市，達到減碳減災目標以成為環熱帶圈城市典範，於</a:t>
            </a:r>
            <a:r>
              <a:rPr lang="en-US" altLang="zh-TW" dirty="0" smtClean="0">
                <a:latin typeface="+mn-ea"/>
              </a:rPr>
              <a:t>6</a:t>
            </a:r>
            <a:r>
              <a:rPr lang="zh-TW" altLang="en-US" dirty="0" smtClean="0">
                <a:latin typeface="+mn-ea"/>
              </a:rPr>
              <a:t>月</a:t>
            </a:r>
            <a:r>
              <a:rPr lang="en-US" altLang="zh-TW" dirty="0" smtClean="0">
                <a:latin typeface="+mn-ea"/>
              </a:rPr>
              <a:t>18</a:t>
            </a:r>
            <a:r>
              <a:rPr lang="zh-TW" altLang="en-US" dirty="0" smtClean="0">
                <a:latin typeface="+mn-ea"/>
              </a:rPr>
              <a:t>制定高雄市</a:t>
            </a:r>
            <a:r>
              <a:rPr lang="zh-TW" altLang="en-GB" dirty="0" smtClean="0">
                <a:latin typeface="+mn-ea"/>
                <a:cs typeface="Times New Roman" pitchFamily="18" charset="0"/>
              </a:rPr>
              <a:t>綠建築自治條例</a:t>
            </a:r>
            <a:r>
              <a:rPr lang="zh-TW" altLang="en-US" dirty="0" smtClean="0">
                <a:latin typeface="+mn-ea"/>
              </a:rPr>
              <a:t>，</a:t>
            </a:r>
            <a:r>
              <a:rPr lang="zh-TW" altLang="en-US" dirty="0" smtClean="0">
                <a:latin typeface="+mn-ea"/>
                <a:cs typeface="Times New Roman" pitchFamily="18" charset="0"/>
              </a:rPr>
              <a:t>溫室氣體持續減量</a:t>
            </a:r>
            <a:r>
              <a:rPr lang="en-US" altLang="zh-TW" dirty="0" smtClean="0">
                <a:latin typeface="+mn-ea"/>
                <a:cs typeface="Times New Roman" pitchFamily="18" charset="0"/>
              </a:rPr>
              <a:t>12.6%</a:t>
            </a:r>
            <a:r>
              <a:rPr lang="zh-TW" altLang="en-US" dirty="0" smtClean="0">
                <a:latin typeface="+mn-ea"/>
                <a:cs typeface="Times New Roman" pitchFamily="18" charset="0"/>
              </a:rPr>
              <a:t>。</a:t>
            </a:r>
            <a:r>
              <a:rPr lang="en-US" altLang="zh-TW" dirty="0" smtClean="0">
                <a:latin typeface="+mn-ea"/>
              </a:rPr>
              <a:t>6</a:t>
            </a:r>
            <a:r>
              <a:rPr lang="zh-TW" altLang="zh-TW" dirty="0" smtClean="0">
                <a:latin typeface="+mn-ea"/>
              </a:rPr>
              <a:t>月</a:t>
            </a:r>
            <a:r>
              <a:rPr lang="en-US" altLang="zh-TW" dirty="0" smtClean="0">
                <a:latin typeface="+mn-ea"/>
              </a:rPr>
              <a:t>ICLEI</a:t>
            </a:r>
            <a:r>
              <a:rPr lang="zh-TW" altLang="zh-TW" dirty="0" smtClean="0">
                <a:latin typeface="+mn-ea"/>
              </a:rPr>
              <a:t>假巴西舉行之「</a:t>
            </a:r>
            <a:r>
              <a:rPr lang="en-US" altLang="zh-TW" dirty="0" smtClean="0">
                <a:latin typeface="+mn-ea"/>
              </a:rPr>
              <a:t>ICLEI</a:t>
            </a:r>
            <a:r>
              <a:rPr lang="zh-TW" altLang="zh-TW" dirty="0" smtClean="0">
                <a:latin typeface="+mn-ea"/>
              </a:rPr>
              <a:t>世界大會」，經</a:t>
            </a:r>
            <a:r>
              <a:rPr lang="en-US" altLang="zh-TW" dirty="0" smtClean="0">
                <a:latin typeface="+mn-ea"/>
              </a:rPr>
              <a:t>ICLEI</a:t>
            </a:r>
            <a:r>
              <a:rPr lang="zh-TW" altLang="zh-TW" dirty="0" smtClean="0">
                <a:latin typeface="+mn-ea"/>
              </a:rPr>
              <a:t>配對擔任馬爾地夫首都馬列市</a:t>
            </a:r>
            <a:r>
              <a:rPr lang="en-US" altLang="zh-TW" dirty="0" smtClean="0">
                <a:latin typeface="+mn-ea"/>
              </a:rPr>
              <a:t>(</a:t>
            </a:r>
            <a:r>
              <a:rPr lang="en-US" altLang="zh-TW" dirty="0" err="1" smtClean="0">
                <a:latin typeface="+mn-ea"/>
              </a:rPr>
              <a:t>Male’City</a:t>
            </a:r>
            <a:r>
              <a:rPr lang="en-US" altLang="zh-TW" dirty="0" smtClean="0">
                <a:latin typeface="+mn-ea"/>
              </a:rPr>
              <a:t>, )</a:t>
            </a:r>
            <a:r>
              <a:rPr lang="zh-TW" altLang="zh-TW" dirty="0" smtClean="0">
                <a:latin typeface="+mn-ea"/>
              </a:rPr>
              <a:t>之導師代表</a:t>
            </a:r>
            <a:r>
              <a:rPr lang="zh-TW" altLang="en-US" dirty="0" smtClean="0">
                <a:latin typeface="+mn-ea"/>
              </a:rPr>
              <a:t>；</a:t>
            </a:r>
            <a:r>
              <a:rPr lang="en-US" altLang="zh-TW" dirty="0" smtClean="0">
                <a:latin typeface="+mn-ea"/>
                <a:cs typeface="Times New Roman" pitchFamily="18" charset="0"/>
              </a:rPr>
              <a:t>9</a:t>
            </a:r>
            <a:r>
              <a:rPr lang="zh-TW" altLang="en-US" dirty="0" smtClean="0">
                <a:latin typeface="+mn-ea"/>
                <a:cs typeface="Times New Roman" pitchFamily="18" charset="0"/>
              </a:rPr>
              <a:t>月成立</a:t>
            </a:r>
            <a:r>
              <a:rPr lang="en-US" altLang="zh-TW" dirty="0" smtClean="0">
                <a:latin typeface="+mn-ea"/>
                <a:cs typeface="華康中圓體(P)"/>
              </a:rPr>
              <a:t>ICLEI</a:t>
            </a:r>
            <a:r>
              <a:rPr lang="zh-TW" altLang="en-US" dirty="0" smtClean="0">
                <a:latin typeface="+mn-ea"/>
                <a:cs typeface="華康中圓體(P)"/>
              </a:rPr>
              <a:t>能力辦公室</a:t>
            </a:r>
            <a:r>
              <a:rPr lang="zh-TW" altLang="en-US" b="0" i="0" kern="1200" dirty="0" smtClean="0">
                <a:latin typeface="+mn-ea"/>
                <a:cs typeface="+mn-cs"/>
              </a:rPr>
              <a:t> </a:t>
            </a:r>
            <a:r>
              <a:rPr lang="en-US" altLang="zh-TW" b="0" i="0" kern="1200" dirty="0" smtClean="0">
                <a:latin typeface="+mn-ea"/>
                <a:cs typeface="+mn-cs"/>
              </a:rPr>
              <a:t>(ICLEI KCC) </a:t>
            </a:r>
            <a:r>
              <a:rPr lang="zh-TW" altLang="en-US" b="0" i="0" kern="1200" dirty="0" smtClean="0">
                <a:latin typeface="+mn-ea"/>
                <a:cs typeface="+mn-cs"/>
              </a:rPr>
              <a:t>。本市同時</a:t>
            </a:r>
            <a:r>
              <a:rPr lang="zh-TW" altLang="en-US" dirty="0" smtClean="0">
                <a:latin typeface="+mn-ea"/>
              </a:rPr>
              <a:t>開始</a:t>
            </a:r>
            <a:r>
              <a:rPr lang="en-US" altLang="zh-TW" dirty="0" smtClean="0">
                <a:latin typeface="+mn-ea"/>
              </a:rPr>
              <a:t>ICLEI-</a:t>
            </a:r>
            <a:r>
              <a:rPr lang="en-US" altLang="zh-TW" dirty="0" err="1" smtClean="0">
                <a:latin typeface="+mn-ea"/>
              </a:rPr>
              <a:t>Carbonn</a:t>
            </a:r>
            <a:r>
              <a:rPr lang="zh-TW" altLang="en-US" dirty="0" smtClean="0">
                <a:latin typeface="+mn-ea"/>
              </a:rPr>
              <a:t>填報作業</a:t>
            </a:r>
            <a:r>
              <a:rPr lang="zh-TW" altLang="en-US" dirty="0" smtClean="0">
                <a:latin typeface="+mn-ea"/>
                <a:cs typeface="Times New Roman" pitchFamily="18" charset="0"/>
              </a:rPr>
              <a:t>，並於同年成為</a:t>
            </a:r>
            <a:r>
              <a:rPr lang="en-US" altLang="zh-TW" dirty="0" smtClean="0">
                <a:latin typeface="+mn-ea"/>
                <a:cs typeface="Times New Roman" pitchFamily="18" charset="0"/>
              </a:rPr>
              <a:t>UCLG(</a:t>
            </a:r>
            <a:r>
              <a:rPr lang="en-US" altLang="zh-TW" b="0" i="0" u="none" strike="noStrike" kern="1200" dirty="0" smtClean="0">
                <a:latin typeface="+mn-ea"/>
                <a:cs typeface="+mn-cs"/>
                <a:hlinkClick r:id="rId3"/>
              </a:rPr>
              <a:t>United Cities and Local Governments</a:t>
            </a:r>
            <a:r>
              <a:rPr lang="en-US" altLang="zh-TW" b="0" i="0" u="none" strike="noStrike" kern="1200" dirty="0" smtClean="0">
                <a:latin typeface="+mn-ea"/>
                <a:cs typeface="+mn-cs"/>
              </a:rPr>
              <a:t>)</a:t>
            </a:r>
            <a:r>
              <a:rPr lang="zh-TW" altLang="en-US" dirty="0" smtClean="0">
                <a:latin typeface="+mn-ea"/>
                <a:cs typeface="Times New Roman" pitchFamily="18" charset="0"/>
              </a:rPr>
              <a:t>及</a:t>
            </a:r>
            <a:r>
              <a:rPr lang="en-US" altLang="zh-TW" dirty="0" smtClean="0">
                <a:latin typeface="+mn-ea"/>
                <a:cs typeface="Times New Roman" pitchFamily="18" charset="0"/>
              </a:rPr>
              <a:t>WMCCC(</a:t>
            </a:r>
            <a:r>
              <a:rPr lang="en-US" altLang="zh-TW" b="0" i="0" u="none" strike="noStrike" kern="1200" dirty="0" smtClean="0">
                <a:latin typeface="+mn-ea"/>
                <a:cs typeface="+mn-cs"/>
                <a:hlinkClick r:id="rId4"/>
              </a:rPr>
              <a:t>World Mayors Council on Climate Change</a:t>
            </a:r>
            <a:r>
              <a:rPr lang="en-US" altLang="zh-TW" b="0" i="0" u="none" strike="noStrike" kern="1200" dirty="0" smtClean="0">
                <a:latin typeface="+mn-ea"/>
                <a:cs typeface="+mn-cs"/>
              </a:rPr>
              <a:t>)</a:t>
            </a:r>
            <a:r>
              <a:rPr lang="zh-TW" altLang="en-US" b="0" i="0" u="none" strike="noStrike" kern="1200" dirty="0" smtClean="0">
                <a:latin typeface="+mn-ea"/>
                <a:cs typeface="+mn-cs"/>
              </a:rPr>
              <a:t>之</a:t>
            </a:r>
            <a:r>
              <a:rPr lang="zh-TW" altLang="en-US" dirty="0" smtClean="0">
                <a:latin typeface="+mn-ea"/>
                <a:cs typeface="Times New Roman" pitchFamily="18" charset="0"/>
              </a:rPr>
              <a:t>會員。</a:t>
            </a:r>
            <a:endParaRPr lang="en-US" altLang="zh-TW" dirty="0" smtClean="0">
              <a:latin typeface="+mn-ea"/>
              <a:cs typeface="Times New Roman" pitchFamily="18" charset="0"/>
            </a:endParaRPr>
          </a:p>
          <a:p>
            <a:pPr eaLnBrk="0" hangingPunct="0">
              <a:spcBef>
                <a:spcPts val="0"/>
              </a:spcBef>
              <a:buClr>
                <a:srgbClr val="FF0000"/>
              </a:buClr>
              <a:buSzPct val="110000"/>
              <a:buFontTx/>
              <a:buNone/>
            </a:pPr>
            <a:r>
              <a:rPr lang="en-US" altLang="zh-TW" dirty="0" smtClean="0">
                <a:latin typeface="+mn-ea"/>
                <a:cs typeface="Times New Roman" pitchFamily="18" charset="0"/>
              </a:rPr>
              <a:t>2014</a:t>
            </a:r>
            <a:r>
              <a:rPr lang="zh-TW" altLang="en-US" dirty="0" smtClean="0">
                <a:latin typeface="+mn-ea"/>
                <a:cs typeface="Times New Roman" pitchFamily="18" charset="0"/>
              </a:rPr>
              <a:t>年本市</a:t>
            </a:r>
            <a:r>
              <a:rPr lang="zh-TW" altLang="en-US" dirty="0" smtClean="0">
                <a:latin typeface="+mn-ea"/>
              </a:rPr>
              <a:t>完成</a:t>
            </a:r>
            <a:r>
              <a:rPr lang="en-US" altLang="zh-TW" dirty="0" smtClean="0">
                <a:latin typeface="+mn-ea"/>
              </a:rPr>
              <a:t>2012</a:t>
            </a:r>
            <a:r>
              <a:rPr lang="zh-TW" altLang="en-US" dirty="0" smtClean="0">
                <a:latin typeface="+mn-ea"/>
              </a:rPr>
              <a:t>年之城市溫室氣體外部</a:t>
            </a:r>
            <a:r>
              <a:rPr lang="zh-TW" altLang="en-US" dirty="0" smtClean="0">
                <a:latin typeface="+mn-ea"/>
                <a:cs typeface="Times New Roman" pitchFamily="18" charset="0"/>
              </a:rPr>
              <a:t>查證。</a:t>
            </a:r>
            <a:endParaRPr lang="en-US" altLang="zh-TW" dirty="0" smtClean="0">
              <a:latin typeface="+mn-ea"/>
              <a:cs typeface="Times New Roman" pitchFamily="18" charset="0"/>
            </a:endParaRPr>
          </a:p>
          <a:p>
            <a:pPr eaLnBrk="0" hangingPunct="0">
              <a:spcBef>
                <a:spcPts val="0"/>
              </a:spcBef>
              <a:buClr>
                <a:srgbClr val="FF0000"/>
              </a:buClr>
              <a:buSzPct val="110000"/>
              <a:buFontTx/>
              <a:buNone/>
            </a:pPr>
            <a:r>
              <a:rPr lang="en-US" altLang="zh-TW" dirty="0" smtClean="0">
                <a:latin typeface="+mn-ea"/>
                <a:cs typeface="Times New Roman" pitchFamily="18" charset="0"/>
              </a:rPr>
              <a:t>2015</a:t>
            </a:r>
            <a:r>
              <a:rPr lang="zh-TW" altLang="en-US" dirty="0" smtClean="0">
                <a:latin typeface="+mn-ea"/>
                <a:cs typeface="Times New Roman" pitchFamily="18" charset="0"/>
              </a:rPr>
              <a:t>年</a:t>
            </a:r>
            <a:r>
              <a:rPr lang="zh-TW" altLang="en-US" dirty="0" smtClean="0">
                <a:latin typeface="+mn-ea"/>
                <a:cs typeface="Arial" charset="0"/>
              </a:rPr>
              <a:t>訂定高雄巿環境自治條例</a:t>
            </a:r>
            <a:r>
              <a:rPr lang="zh-TW" altLang="en-US" dirty="0" smtClean="0">
                <a:latin typeface="+mn-ea"/>
                <a:cs typeface="Times New Roman" pitchFamily="18" charset="0"/>
              </a:rPr>
              <a:t>，</a:t>
            </a:r>
            <a:r>
              <a:rPr lang="zh-TW" altLang="en-US" b="0" i="0" kern="1200" dirty="0" smtClean="0">
                <a:latin typeface="+mn-ea"/>
                <a:cs typeface="+mn-cs"/>
              </a:rPr>
              <a:t>同年</a:t>
            </a:r>
            <a:r>
              <a:rPr lang="zh-TW" altLang="en-US" dirty="0" smtClean="0">
                <a:latin typeface="+mn-ea"/>
                <a:cs typeface="Arial" charset="0"/>
              </a:rPr>
              <a:t>參與市長聯盟</a:t>
            </a:r>
            <a:r>
              <a:rPr lang="en-US" altLang="zh-TW" dirty="0" smtClean="0">
                <a:latin typeface="+mn-ea"/>
                <a:cs typeface="Arial" charset="0"/>
              </a:rPr>
              <a:t>(Compact</a:t>
            </a:r>
            <a:r>
              <a:rPr lang="zh-TW" altLang="en-US" baseline="0" dirty="0" smtClean="0">
                <a:latin typeface="+mn-ea"/>
                <a:cs typeface="Arial" charset="0"/>
              </a:rPr>
              <a:t> </a:t>
            </a:r>
            <a:r>
              <a:rPr lang="en-US" altLang="zh-TW" dirty="0" smtClean="0">
                <a:latin typeface="+mn-ea"/>
                <a:cs typeface="Arial" charset="0"/>
              </a:rPr>
              <a:t>of</a:t>
            </a:r>
            <a:r>
              <a:rPr lang="zh-TW" altLang="en-US" baseline="0" dirty="0" smtClean="0">
                <a:latin typeface="+mn-ea"/>
                <a:cs typeface="Arial" charset="0"/>
              </a:rPr>
              <a:t> </a:t>
            </a:r>
            <a:r>
              <a:rPr lang="en-US" altLang="zh-TW" dirty="0" smtClean="0">
                <a:latin typeface="+mn-ea"/>
                <a:cs typeface="Arial" charset="0"/>
              </a:rPr>
              <a:t>Mayors)</a:t>
            </a:r>
            <a:r>
              <a:rPr lang="zh-TW" altLang="en-US" dirty="0" smtClean="0">
                <a:latin typeface="+mn-ea"/>
                <a:cs typeface="Arial" charset="0"/>
              </a:rPr>
              <a:t>揭露本市溫室氣體排放量</a:t>
            </a:r>
            <a:r>
              <a:rPr lang="zh-TW" altLang="en-US" dirty="0" smtClean="0">
                <a:latin typeface="+mn-ea"/>
                <a:cs typeface="Times New Roman" pitchFamily="18" charset="0"/>
              </a:rPr>
              <a:t>，而正在建設中的</a:t>
            </a:r>
            <a:r>
              <a:rPr lang="zh-TW" altLang="en-US" dirty="0" smtClean="0">
                <a:latin typeface="+mn-ea"/>
                <a:cs typeface="Arial" charset="0"/>
              </a:rPr>
              <a:t>高雄輕軌預計</a:t>
            </a:r>
            <a:r>
              <a:rPr lang="en-US" altLang="zh-TW" dirty="0" smtClean="0">
                <a:latin typeface="+mn-ea"/>
                <a:cs typeface="Arial" charset="0"/>
              </a:rPr>
              <a:t>8</a:t>
            </a:r>
            <a:r>
              <a:rPr lang="zh-TW" altLang="en-US" dirty="0" smtClean="0">
                <a:latin typeface="+mn-ea"/>
                <a:cs typeface="Arial" charset="0"/>
              </a:rPr>
              <a:t>月開始營運。</a:t>
            </a:r>
            <a:endParaRPr lang="en-US" altLang="zh-TW" dirty="0" smtClean="0">
              <a:latin typeface="+mn-ea"/>
              <a:cs typeface="Arial" charset="0"/>
            </a:endParaRPr>
          </a:p>
          <a:p>
            <a:pPr eaLnBrk="0" hangingPunct="0">
              <a:spcBef>
                <a:spcPts val="0"/>
              </a:spcBef>
              <a:buClr>
                <a:srgbClr val="FF0000"/>
              </a:buClr>
              <a:buSzPct val="110000"/>
              <a:buFontTx/>
              <a:buNone/>
            </a:pPr>
            <a:r>
              <a:rPr lang="zh-TW" altLang="en-US" dirty="0" smtClean="0">
                <a:latin typeface="+mn-ea"/>
                <a:cs typeface="Arial" charset="0"/>
              </a:rPr>
              <a:t>未來</a:t>
            </a:r>
            <a:r>
              <a:rPr lang="en-US" altLang="zh-TW" dirty="0" smtClean="0">
                <a:latin typeface="+mn-ea"/>
                <a:cs typeface="Arial" charset="0"/>
              </a:rPr>
              <a:t>2016-2020</a:t>
            </a:r>
            <a:r>
              <a:rPr lang="zh-TW" altLang="en-US" dirty="0" smtClean="0">
                <a:latin typeface="+mn-ea"/>
                <a:cs typeface="Arial" charset="0"/>
              </a:rPr>
              <a:t>年預計推動工業部門事業單位提送自主管理計畫</a:t>
            </a:r>
            <a:r>
              <a:rPr lang="zh-TW" altLang="en-US" dirty="0" smtClean="0">
                <a:latin typeface="+mn-ea"/>
                <a:cs typeface="Times New Roman" pitchFamily="18" charset="0"/>
              </a:rPr>
              <a:t>，並預計</a:t>
            </a:r>
            <a:r>
              <a:rPr lang="zh-TW" altLang="en-US" dirty="0" smtClean="0">
                <a:latin typeface="+mn-ea"/>
                <a:cs typeface="Arial" charset="0"/>
              </a:rPr>
              <a:t>達成溫室氣體減量目標</a:t>
            </a:r>
            <a:r>
              <a:rPr lang="en-US" altLang="zh-TW" dirty="0" smtClean="0">
                <a:latin typeface="+mn-ea"/>
                <a:cs typeface="Arial" charset="0"/>
              </a:rPr>
              <a:t>(20%)</a:t>
            </a:r>
            <a:r>
              <a:rPr lang="zh-TW" altLang="en-US" dirty="0" smtClean="0">
                <a:latin typeface="+mn-ea"/>
                <a:cs typeface="Arial" charset="0"/>
              </a:rPr>
              <a:t> 。</a:t>
            </a:r>
            <a:endParaRPr lang="en-US" altLang="zh-TW" dirty="0" smtClean="0">
              <a:latin typeface="+mn-ea"/>
              <a:cs typeface="Arial" charset="0"/>
            </a:endParaRPr>
          </a:p>
        </p:txBody>
      </p:sp>
      <p:sp>
        <p:nvSpPr>
          <p:cNvPr id="4" name="投影片編號版面配置區 3"/>
          <p:cNvSpPr>
            <a:spLocks noGrp="1"/>
          </p:cNvSpPr>
          <p:nvPr>
            <p:ph type="sldNum" sz="quarter" idx="5"/>
          </p:nvPr>
        </p:nvSpPr>
        <p:spPr/>
        <p:txBody>
          <a:bodyPr/>
          <a:lstStyle/>
          <a:p>
            <a:pPr>
              <a:defRPr/>
            </a:pPr>
            <a:fld id="{6A7C2F25-F0B5-40E7-A47F-84710EB4AC6A}"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normAutofit/>
          </a:bodyPr>
          <a:lstStyle/>
          <a:p>
            <a:pPr marL="0" marR="0" lvl="1" indent="0" algn="l" defTabSz="457153" rtl="0" eaLnBrk="1" fontAlgn="base" latinLnBrk="0" hangingPunct="1">
              <a:lnSpc>
                <a:spcPct val="100000"/>
              </a:lnSpc>
              <a:spcBef>
                <a:spcPct val="30000"/>
              </a:spcBef>
              <a:spcAft>
                <a:spcPct val="0"/>
              </a:spcAft>
              <a:buClrTx/>
              <a:buSzTx/>
              <a:buFontTx/>
              <a:buNone/>
              <a:tabLst/>
              <a:defRPr/>
            </a:pPr>
            <a:endParaRPr lang="en-US" altLang="zh-TW" b="1" dirty="0" smtClean="0">
              <a:latin typeface="+mn-ea"/>
              <a:cs typeface="Times New Roman" pitchFamily="18" charset="0"/>
            </a:endParaRPr>
          </a:p>
        </p:txBody>
      </p:sp>
      <p:sp>
        <p:nvSpPr>
          <p:cNvPr id="4" name="投影片編號版面配置區 3"/>
          <p:cNvSpPr>
            <a:spLocks noGrp="1"/>
          </p:cNvSpPr>
          <p:nvPr>
            <p:ph type="sldNum" sz="quarter" idx="5"/>
          </p:nvPr>
        </p:nvSpPr>
        <p:spPr/>
        <p:txBody>
          <a:bodyPr/>
          <a:lstStyle/>
          <a:p>
            <a:pPr>
              <a:defRPr/>
            </a:pPr>
            <a:fld id="{8655FD0B-8167-4C69-9DB2-C3F45D8FD1C2}"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投影片圖像版面配置區 1"/>
          <p:cNvSpPr>
            <a:spLocks noGrp="1" noRot="1" noChangeAspect="1"/>
          </p:cNvSpPr>
          <p:nvPr>
            <p:ph type="sldImg"/>
          </p:nvPr>
        </p:nvSpPr>
        <p:spPr bwMode="auto">
          <a:noFill/>
          <a:ln>
            <a:solidFill>
              <a:srgbClr val="000000"/>
            </a:solidFill>
            <a:miter lim="800000"/>
            <a:headEnd/>
            <a:tailEnd/>
          </a:ln>
        </p:spPr>
      </p:sp>
      <p:sp>
        <p:nvSpPr>
          <p:cNvPr id="37890"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dirty="0" smtClean="0"/>
          </a:p>
        </p:txBody>
      </p:sp>
      <p:sp>
        <p:nvSpPr>
          <p:cNvPr id="4" name="投影片編號版面配置區 3"/>
          <p:cNvSpPr>
            <a:spLocks noGrp="1"/>
          </p:cNvSpPr>
          <p:nvPr>
            <p:ph type="sldNum" sz="quarter" idx="5"/>
          </p:nvPr>
        </p:nvSpPr>
        <p:spPr/>
        <p:txBody>
          <a:bodyPr/>
          <a:lstStyle/>
          <a:p>
            <a:pPr>
              <a:defRPr/>
            </a:pPr>
            <a:fld id="{6C4AAE44-20B3-4C5B-8277-BC445586F8F7}"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4" name="Picture 1" descr="C:\Users\hpt\Desktop\無標題-1.jpg"/>
          <p:cNvPicPr>
            <a:picLocks noChangeAspect="1" noChangeArrowheads="1"/>
          </p:cNvPicPr>
          <p:nvPr userDrawn="1"/>
        </p:nvPicPr>
        <p:blipFill>
          <a:blip r:embed="rId2" cstate="print">
            <a:extLst>
              <a:ext uri="{28A0092B-C50C-407E-A947-70E740481C1C}">
                <a14:useLocalDpi xmlns:a14="http://schemas.microsoft.com/office/drawing/2010/main" xmlns=""/>
              </a:ext>
            </a:extLst>
          </a:blip>
          <a:srcRect r="2010" b="12318"/>
          <a:stretch>
            <a:fillRect/>
          </a:stretch>
        </p:blipFill>
        <p:spPr bwMode="auto">
          <a:xfrm>
            <a:off x="0" y="0"/>
            <a:ext cx="9324975" cy="6858000"/>
          </a:xfrm>
          <a:prstGeom prst="rect">
            <a:avLst/>
          </a:prstGeom>
          <a:noFill/>
          <a:ln w="9525">
            <a:noFill/>
            <a:miter lim="800000"/>
            <a:headEnd/>
            <a:tailEnd/>
          </a:ln>
        </p:spPr>
      </p:pic>
      <p:sp>
        <p:nvSpPr>
          <p:cNvPr id="5" name="文字方塊 10"/>
          <p:cNvSpPr txBox="1"/>
          <p:nvPr userDrawn="1"/>
        </p:nvSpPr>
        <p:spPr>
          <a:xfrm>
            <a:off x="4067944" y="980728"/>
            <a:ext cx="5044714" cy="769441"/>
          </a:xfrm>
          <a:prstGeom prst="rect">
            <a:avLst/>
          </a:prstGeom>
          <a:noFill/>
        </p:spPr>
        <p:txBody>
          <a:bodyPr wrap="none">
            <a:spAutoFit/>
          </a:bodyPr>
          <a:lstStyle/>
          <a:p>
            <a:pPr fontAlgn="auto">
              <a:spcBef>
                <a:spcPts val="0"/>
              </a:spcBef>
              <a:spcAft>
                <a:spcPts val="0"/>
              </a:spcAft>
              <a:defRPr/>
            </a:pPr>
            <a:r>
              <a:rPr kumimoji="0" lang="en-US" altLang="zh-TW" b="1" dirty="0">
                <a:latin typeface="Arial Black" pitchFamily="34" charset="0"/>
                <a:ea typeface="Arial Unicode MS" pitchFamily="34" charset="-120"/>
                <a:cs typeface="Arial Unicode MS" pitchFamily="34" charset="-120"/>
              </a:rPr>
              <a:t>LOVE,  LOHAS, </a:t>
            </a:r>
            <a:r>
              <a:rPr kumimoji="0" lang="en-US" altLang="zh-TW" sz="4400" b="1" dirty="0">
                <a:ln>
                  <a:solidFill>
                    <a:schemeClr val="bg1">
                      <a:lumMod val="95000"/>
                    </a:schemeClr>
                  </a:solidFill>
                </a:ln>
                <a:solidFill>
                  <a:srgbClr val="FF0066"/>
                </a:solidFill>
                <a:latin typeface="Gabriola" pitchFamily="82" charset="0"/>
                <a:ea typeface="+mn-ea"/>
                <a:cs typeface="Times New Roman" pitchFamily="18" charset="0"/>
              </a:rPr>
              <a:t>Kaohsiung</a:t>
            </a:r>
            <a:endParaRPr kumimoji="0" lang="zh-TW" altLang="en-US" sz="4400" b="1" dirty="0">
              <a:ln>
                <a:solidFill>
                  <a:schemeClr val="bg1">
                    <a:lumMod val="95000"/>
                  </a:schemeClr>
                </a:solidFill>
              </a:ln>
              <a:solidFill>
                <a:srgbClr val="FF0066"/>
              </a:solidFill>
              <a:latin typeface="Gabriola" pitchFamily="82" charset="0"/>
              <a:ea typeface="+mn-ea"/>
              <a:cs typeface="Times New Roman" pitchFamily="18" charset="0"/>
            </a:endParaRP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2" name="標題 1"/>
          <p:cNvSpPr>
            <a:spLocks noGrp="1"/>
          </p:cNvSpPr>
          <p:nvPr>
            <p:ph type="ctrTitle"/>
          </p:nvPr>
        </p:nvSpPr>
        <p:spPr>
          <a:xfrm>
            <a:off x="685800" y="2130425"/>
            <a:ext cx="7772400" cy="1470025"/>
          </a:xfrm>
        </p:spPr>
        <p:txBody>
          <a:bodyPr/>
          <a:lstStyle>
            <a:lvl1pPr>
              <a:defRPr>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6" name="投影片編號版面配置區 5"/>
          <p:cNvSpPr>
            <a:spLocks noGrp="1"/>
          </p:cNvSpPr>
          <p:nvPr>
            <p:ph type="sldNum" sz="quarter" idx="10"/>
          </p:nvPr>
        </p:nvSpPr>
        <p:spPr/>
        <p:txBody>
          <a:bodyPr/>
          <a:lstStyle>
            <a:lvl1pPr>
              <a:defRPr>
                <a:latin typeface="微軟正黑體" pitchFamily="34" charset="-120"/>
                <a:ea typeface="微軟正黑體" pitchFamily="34" charset="-120"/>
              </a:defRPr>
            </a:lvl1pPr>
          </a:lstStyle>
          <a:p>
            <a:pPr>
              <a:defRPr/>
            </a:pPr>
            <a:fld id="{3B477070-C5C0-4E75-B08E-2D7E899C039F}"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smtClean="0">
                <a:latin typeface="+mn-lt"/>
                <a:ea typeface="+mn-ea"/>
              </a:defRPr>
            </a:lvl1pPr>
          </a:lstStyle>
          <a:p>
            <a:pPr>
              <a:defRPr/>
            </a:pPr>
            <a:fld id="{1E4EA43D-AB9F-40C6-9579-2C3E3ADDB492}" type="datetime1">
              <a:rPr lang="zh-TW" altLang="en-US"/>
              <a:pPr>
                <a:defRPr/>
              </a:pPr>
              <a:t>2015/9/21</a:t>
            </a:fld>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837580D-895A-4BCA-A0CB-8D23B8E1F79C}"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smtClean="0">
                <a:latin typeface="+mn-lt"/>
                <a:ea typeface="+mn-ea"/>
              </a:defRPr>
            </a:lvl1pPr>
          </a:lstStyle>
          <a:p>
            <a:pPr>
              <a:defRPr/>
            </a:pPr>
            <a:fld id="{B9250646-1C46-44D9-BB5D-A17E9AE0E92D}" type="datetime1">
              <a:rPr lang="zh-TW" altLang="en-US"/>
              <a:pPr>
                <a:defRPr/>
              </a:pPr>
              <a:t>2015/9/21</a:t>
            </a:fld>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6ED18E1D-473C-4A53-B1B2-CB3AF358E653}"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投影片編號版面配置區 5"/>
          <p:cNvSpPr>
            <a:spLocks noGrp="1"/>
          </p:cNvSpPr>
          <p:nvPr>
            <p:ph type="sldNum" sz="quarter" idx="10"/>
          </p:nvPr>
        </p:nvSpPr>
        <p:spPr/>
        <p:txBody>
          <a:bodyPr/>
          <a:lstStyle>
            <a:lvl1pPr>
              <a:defRPr/>
            </a:lvl1pPr>
          </a:lstStyle>
          <a:p>
            <a:pPr>
              <a:defRPr/>
            </a:pPr>
            <a:fld id="{83AD3BC8-88E2-4717-AB5D-209DB1D19C23}" type="slidenum">
              <a:rPr lang="zh-TW" altLang="en-US"/>
              <a:pPr>
                <a:defRPr/>
              </a:pPr>
              <a:t>‹#›</a:t>
            </a:fld>
            <a:endParaRPr lang="zh-TW"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投影片編號版面配置區 5"/>
          <p:cNvSpPr>
            <a:spLocks noGrp="1"/>
          </p:cNvSpPr>
          <p:nvPr>
            <p:ph type="sldNum" sz="quarter" idx="10"/>
          </p:nvPr>
        </p:nvSpPr>
        <p:spPr/>
        <p:txBody>
          <a:bodyPr/>
          <a:lstStyle>
            <a:lvl1pPr>
              <a:defRPr/>
            </a:lvl1pPr>
          </a:lstStyle>
          <a:p>
            <a:pPr>
              <a:defRPr/>
            </a:pPr>
            <a:fld id="{ACE0E489-2037-4448-82B1-27734F1E065E}" type="slidenum">
              <a:rPr lang="zh-TW" altLang="en-US"/>
              <a:pPr>
                <a:defRPr/>
              </a:pPr>
              <a:t>‹#›</a:t>
            </a:fld>
            <a:endParaRPr lang="zh-TW"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標題">
    <p:spTree>
      <p:nvGrpSpPr>
        <p:cNvPr id="1" name=""/>
        <p:cNvGrpSpPr/>
        <p:nvPr/>
      </p:nvGrpSpPr>
      <p:grpSpPr>
        <a:xfrm>
          <a:off x="0" y="0"/>
          <a:ext cx="0" cy="0"/>
          <a:chOff x="0" y="0"/>
          <a:chExt cx="0" cy="0"/>
        </a:xfrm>
      </p:grpSpPr>
      <p:sp>
        <p:nvSpPr>
          <p:cNvPr id="2" name="文字方塊 1"/>
          <p:cNvSpPr txBox="1">
            <a:spLocks noChangeArrowheads="1"/>
          </p:cNvSpPr>
          <p:nvPr userDrawn="1"/>
        </p:nvSpPr>
        <p:spPr bwMode="auto">
          <a:xfrm>
            <a:off x="466725" y="-44450"/>
            <a:ext cx="184150" cy="708025"/>
          </a:xfrm>
          <a:prstGeom prst="rect">
            <a:avLst/>
          </a:prstGeom>
          <a:noFill/>
          <a:ln>
            <a:noFill/>
          </a:ln>
          <a:extLst/>
        </p:spPr>
        <p:txBody>
          <a:bodyPr wrap="none">
            <a:spAutoFit/>
          </a:bodyPr>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hangingPunct="1">
              <a:defRPr/>
            </a:pPr>
            <a:endParaRPr kumimoji="0" lang="zh-TW" altLang="en-US" sz="4000" b="1" dirty="0" smtClean="0">
              <a:solidFill>
                <a:srgbClr val="9BBB59"/>
              </a:solidFill>
            </a:endParaRPr>
          </a:p>
        </p:txBody>
      </p:sp>
      <p:sp>
        <p:nvSpPr>
          <p:cNvPr id="3" name="矩形 2"/>
          <p:cNvSpPr/>
          <p:nvPr userDrawn="1"/>
        </p:nvSpPr>
        <p:spPr>
          <a:xfrm>
            <a:off x="404813" y="-15875"/>
            <a:ext cx="8748712" cy="588963"/>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kumimoji="0" lang="zh-TW" altLang="en-US">
              <a:solidFill>
                <a:prstClr val="white"/>
              </a:solidFill>
              <a:latin typeface="華康黑體 Std W9" pitchFamily="34" charset="-120"/>
              <a:ea typeface="華康黑體 Std W9" pitchFamily="34" charset="-120"/>
            </a:endParaRPr>
          </a:p>
        </p:txBody>
      </p:sp>
      <p:sp>
        <p:nvSpPr>
          <p:cNvPr id="4" name="文字方塊 3"/>
          <p:cNvSpPr txBox="1"/>
          <p:nvPr userDrawn="1"/>
        </p:nvSpPr>
        <p:spPr>
          <a:xfrm>
            <a:off x="971550" y="549275"/>
            <a:ext cx="8172450" cy="400050"/>
          </a:xfrm>
          <a:prstGeom prst="rect">
            <a:avLst/>
          </a:prstGeom>
          <a:solidFill>
            <a:schemeClr val="accent1">
              <a:lumMod val="20000"/>
              <a:lumOff val="80000"/>
            </a:schemeClr>
          </a:solidFill>
        </p:spPr>
        <p:txBody>
          <a:bodyPr>
            <a:spAutoFit/>
          </a:bodyPr>
          <a:lstStyle/>
          <a:p>
            <a:pPr marL="285750" indent="-285750" fontAlgn="auto">
              <a:spcBef>
                <a:spcPts val="300"/>
              </a:spcBef>
              <a:spcAft>
                <a:spcPts val="300"/>
              </a:spcAft>
              <a:buFont typeface="Arial" pitchFamily="34" charset="0"/>
              <a:buChar char="•"/>
              <a:defRPr/>
            </a:pPr>
            <a:endParaRPr kumimoji="0" lang="en-US" altLang="zh-TW" sz="2000" dirty="0">
              <a:solidFill>
                <a:prstClr val="black"/>
              </a:solidFill>
              <a:latin typeface="華康黑體 Std W9" pitchFamily="34" charset="-120"/>
              <a:ea typeface="華康黑體 Std W9" pitchFamily="34" charset="-120"/>
            </a:endParaRPr>
          </a:p>
        </p:txBody>
      </p:sp>
      <p:sp>
        <p:nvSpPr>
          <p:cNvPr id="5" name="標題 1"/>
          <p:cNvSpPr txBox="1">
            <a:spLocks/>
          </p:cNvSpPr>
          <p:nvPr userDrawn="1"/>
        </p:nvSpPr>
        <p:spPr>
          <a:xfrm>
            <a:off x="1116013" y="0"/>
            <a:ext cx="6670675" cy="620713"/>
          </a:xfrm>
          <a:prstGeom prst="rect">
            <a:avLst/>
          </a:prstGeom>
        </p:spPr>
        <p:txBody>
          <a:bodyPr anchor="b"/>
          <a:lstStyle/>
          <a:p>
            <a:pPr eaLnBrk="0" hangingPunct="0">
              <a:spcBef>
                <a:spcPts val="300"/>
              </a:spcBef>
              <a:spcAft>
                <a:spcPts val="300"/>
              </a:spcAft>
              <a:defRPr/>
            </a:pPr>
            <a:endParaRPr kumimoji="0" lang="zh-TW" altLang="en-US" sz="2400" cap="small" dirty="0">
              <a:solidFill>
                <a:srgbClr val="575F6D"/>
              </a:solidFill>
              <a:latin typeface="標楷體" pitchFamily="65" charset="-120"/>
              <a:ea typeface="標楷體" pitchFamily="65" charset="-120"/>
              <a:cs typeface="+mj-cs"/>
            </a:endParaRPr>
          </a:p>
        </p:txBody>
      </p:sp>
      <p:sp>
        <p:nvSpPr>
          <p:cNvPr id="6" name="日期版面配置區 2"/>
          <p:cNvSpPr>
            <a:spLocks noGrp="1"/>
          </p:cNvSpPr>
          <p:nvPr>
            <p:ph type="dt" sz="half" idx="10"/>
          </p:nvPr>
        </p:nvSpPr>
        <p:spPr>
          <a:xfrm rot="5400000">
            <a:off x="7589045" y="1081881"/>
            <a:ext cx="2011362" cy="384175"/>
          </a:xfrm>
          <a:prstGeom prst="rect">
            <a:avLst/>
          </a:prstGeom>
        </p:spPr>
        <p:txBody>
          <a:bodyPr/>
          <a:lstStyle>
            <a:lvl1pPr>
              <a:defRPr smtClean="0"/>
            </a:lvl1pPr>
          </a:lstStyle>
          <a:p>
            <a:pPr>
              <a:defRPr/>
            </a:pPr>
            <a:fld id="{D0B848C0-14D2-4D6E-8FAE-52C47D629AB5}" type="datetime1">
              <a:rPr lang="zh-TW" altLang="en-US"/>
              <a:pPr>
                <a:defRPr/>
              </a:pPr>
              <a:t>2015/9/21</a:t>
            </a:fld>
            <a:endParaRPr lang="zh-TW" altLang="en-US"/>
          </a:p>
        </p:txBody>
      </p:sp>
      <p:sp>
        <p:nvSpPr>
          <p:cNvPr id="7" name="頁尾版面配置區 3"/>
          <p:cNvSpPr>
            <a:spLocks noGrp="1"/>
          </p:cNvSpPr>
          <p:nvPr>
            <p:ph type="ftr" sz="quarter" idx="11"/>
          </p:nvPr>
        </p:nvSpPr>
        <p:spPr>
          <a:xfrm rot="5400000">
            <a:off x="6989763" y="3736975"/>
            <a:ext cx="3200400" cy="365125"/>
          </a:xfrm>
          <a:prstGeom prst="rect">
            <a:avLst/>
          </a:prstGeom>
        </p:spPr>
        <p:txBody>
          <a:bodyPr/>
          <a:lstStyle>
            <a:lvl1pPr>
              <a:defRPr/>
            </a:lvl1pPr>
          </a:lstStyle>
          <a:p>
            <a:pPr>
              <a:defRPr/>
            </a:pPr>
            <a:endParaRPr lang="zh-TW" altLang="en-US"/>
          </a:p>
        </p:txBody>
      </p:sp>
      <p:sp>
        <p:nvSpPr>
          <p:cNvPr id="8" name="投影片編號版面配置區 4"/>
          <p:cNvSpPr>
            <a:spLocks noGrp="1"/>
          </p:cNvSpPr>
          <p:nvPr>
            <p:ph type="sldNum" sz="quarter" idx="12"/>
          </p:nvPr>
        </p:nvSpPr>
        <p:spPr/>
        <p:txBody>
          <a:bodyPr/>
          <a:lstStyle>
            <a:lvl1pPr>
              <a:defRPr/>
            </a:lvl1pPr>
          </a:lstStyle>
          <a:p>
            <a:pPr>
              <a:defRPr/>
            </a:pPr>
            <a:fld id="{09D94AC5-A90C-4D89-B902-613C14455C26}" type="slidenum">
              <a:rPr lang="zh-TW" altLang="en-US"/>
              <a:pPr>
                <a:defRPr/>
              </a:pPr>
              <a:t>‹#›</a:t>
            </a:fld>
            <a:endParaRPr lang="zh-TW"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02">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7744" y="275167"/>
            <a:ext cx="6419056" cy="1143000"/>
          </a:xfrm>
        </p:spPr>
        <p:txBody>
          <a:bodyPr/>
          <a:lstStyle>
            <a:lvl1pPr algn="l">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2267744" y="1600201"/>
            <a:ext cx="6419056" cy="4525433"/>
          </a:xfrm>
        </p:spPr>
        <p:txBody>
          <a:bodyPr/>
          <a:lstStyle>
            <a:lvl1pPr marL="0" indent="0">
              <a:buNone/>
              <a:defRPr/>
            </a:lvl1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lvl1pPr>
              <a:defRPr/>
            </a:lvl1pPr>
          </a:lstStyle>
          <a:p>
            <a:pPr>
              <a:defRPr/>
            </a:pPr>
            <a:fld id="{B9335F21-DC61-48CD-8C34-EB8E24DD8539}" type="datetime1">
              <a:rPr lang="en-US" altLang="zh-TW">
                <a:solidFill>
                  <a:prstClr val="black">
                    <a:tint val="75000"/>
                  </a:prstClr>
                </a:solidFill>
              </a:rPr>
              <a:pPr>
                <a:defRPr/>
              </a:pPr>
              <a:t>9/21/2015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2</a:t>
            </a:r>
          </a:p>
        </p:txBody>
      </p:sp>
      <p:sp>
        <p:nvSpPr>
          <p:cNvPr id="6" name="Slide Number Placeholder 5"/>
          <p:cNvSpPr>
            <a:spLocks noGrp="1"/>
          </p:cNvSpPr>
          <p:nvPr>
            <p:ph type="sldNum" sz="quarter" idx="12"/>
          </p:nvPr>
        </p:nvSpPr>
        <p:spPr/>
        <p:txBody>
          <a:bodyPr/>
          <a:lstStyle>
            <a:lvl1pPr>
              <a:defRPr/>
            </a:lvl1pPr>
          </a:lstStyle>
          <a:p>
            <a:pPr>
              <a:defRPr/>
            </a:pPr>
            <a:fld id="{3E77854E-3634-49D5-938C-1B694B8AAB4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081010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03">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lvl1pPr marL="0" indent="0" algn="ctr">
              <a:buNone/>
              <a:defRPr/>
            </a:lvl1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lvl1pPr>
              <a:defRPr/>
            </a:lvl1pPr>
          </a:lstStyle>
          <a:p>
            <a:pPr>
              <a:defRPr/>
            </a:pPr>
            <a:fld id="{ECFA7E9E-0887-408A-AF69-167053264A2F}" type="datetime1">
              <a:rPr lang="en-US" altLang="zh-TW">
                <a:solidFill>
                  <a:prstClr val="black">
                    <a:tint val="75000"/>
                  </a:prstClr>
                </a:solidFill>
              </a:rPr>
              <a:pPr>
                <a:defRPr/>
              </a:pPr>
              <a:t>9/21/2015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2</a:t>
            </a:r>
          </a:p>
        </p:txBody>
      </p:sp>
      <p:sp>
        <p:nvSpPr>
          <p:cNvPr id="6" name="Slide Number Placeholder 5"/>
          <p:cNvSpPr>
            <a:spLocks noGrp="1"/>
          </p:cNvSpPr>
          <p:nvPr>
            <p:ph type="sldNum" sz="quarter" idx="12"/>
          </p:nvPr>
        </p:nvSpPr>
        <p:spPr/>
        <p:txBody>
          <a:bodyPr/>
          <a:lstStyle>
            <a:lvl1pPr>
              <a:defRPr/>
            </a:lvl1pPr>
          </a:lstStyle>
          <a:p>
            <a:pPr>
              <a:defRPr/>
            </a:pPr>
            <a:fld id="{488D5B7B-9F98-450B-B792-0B3502BBBE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259477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04">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lvl1pPr marL="0" indent="0" algn="ctr">
              <a:buNone/>
              <a:defRPr/>
            </a:lvl1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lvl1pPr>
              <a:defRPr/>
            </a:lvl1pPr>
          </a:lstStyle>
          <a:p>
            <a:pPr>
              <a:defRPr/>
            </a:pPr>
            <a:fld id="{D0F62050-A45D-4991-ADDE-D23F2A5240AB}" type="datetime1">
              <a:rPr lang="en-US" altLang="zh-TW">
                <a:solidFill>
                  <a:prstClr val="black">
                    <a:tint val="75000"/>
                  </a:prstClr>
                </a:solidFill>
              </a:rPr>
              <a:pPr>
                <a:defRPr/>
              </a:pPr>
              <a:t>9/21/2015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2</a:t>
            </a:r>
          </a:p>
        </p:txBody>
      </p:sp>
      <p:sp>
        <p:nvSpPr>
          <p:cNvPr id="6" name="Slide Number Placeholder 5"/>
          <p:cNvSpPr>
            <a:spLocks noGrp="1"/>
          </p:cNvSpPr>
          <p:nvPr>
            <p:ph type="sldNum" sz="quarter" idx="12"/>
          </p:nvPr>
        </p:nvSpPr>
        <p:spPr/>
        <p:txBody>
          <a:bodyPr/>
          <a:lstStyle>
            <a:lvl1pPr>
              <a:defRPr/>
            </a:lvl1pPr>
          </a:lstStyle>
          <a:p>
            <a:pPr>
              <a:defRPr/>
            </a:pPr>
            <a:fld id="{0AA7130F-7B43-45F8-A289-D33C461B1AB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9501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A5F533-80D0-498D-82DE-970220DC7860}" type="datetime1">
              <a:rPr lang="en-US" altLang="zh-TW">
                <a:solidFill>
                  <a:prstClr val="black">
                    <a:tint val="75000"/>
                  </a:prstClr>
                </a:solidFill>
              </a:rPr>
              <a:pPr>
                <a:defRPr/>
              </a:pPr>
              <a:t>9/21/2015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2</a:t>
            </a:r>
          </a:p>
        </p:txBody>
      </p:sp>
      <p:sp>
        <p:nvSpPr>
          <p:cNvPr id="4" name="Slide Number Placeholder 5"/>
          <p:cNvSpPr>
            <a:spLocks noGrp="1"/>
          </p:cNvSpPr>
          <p:nvPr>
            <p:ph type="sldNum" sz="quarter" idx="12"/>
          </p:nvPr>
        </p:nvSpPr>
        <p:spPr/>
        <p:txBody>
          <a:bodyPr/>
          <a:lstStyle>
            <a:lvl1pPr>
              <a:defRPr/>
            </a:lvl1pPr>
          </a:lstStyle>
          <a:p>
            <a:pPr>
              <a:defRPr/>
            </a:pPr>
            <a:fld id="{A23D7AC6-D5FE-48FC-8A64-FB9D02C6A8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91140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微軟正黑體" pitchFamily="34" charset="-120"/>
                <a:ea typeface="微軟正黑體" pitchFamily="34" charset="-120"/>
              </a:defRPr>
            </a:lvl1p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投影片編號版面配置區 5"/>
          <p:cNvSpPr>
            <a:spLocks noGrp="1"/>
          </p:cNvSpPr>
          <p:nvPr>
            <p:ph type="sldNum" sz="quarter" idx="10"/>
          </p:nvPr>
        </p:nvSpPr>
        <p:spPr/>
        <p:txBody>
          <a:bodyPr/>
          <a:lstStyle>
            <a:lvl1pPr>
              <a:defRPr/>
            </a:lvl1pPr>
          </a:lstStyle>
          <a:p>
            <a:pPr>
              <a:defRPr/>
            </a:pPr>
            <a:fld id="{2A3DEA19-CDAB-4FD2-98B9-1B35A045184C}" type="slidenum">
              <a:rPr lang="zh-TW" altLang="en-US"/>
              <a:pPr>
                <a:defRPr/>
              </a:pPr>
              <a:t>‹#›</a:t>
            </a:fld>
            <a:endParaRPr lang="zh-TW"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投影片編號版面配置區 5"/>
          <p:cNvSpPr>
            <a:spLocks noGrp="1"/>
          </p:cNvSpPr>
          <p:nvPr>
            <p:ph type="sldNum" sz="quarter" idx="10"/>
          </p:nvPr>
        </p:nvSpPr>
        <p:spPr/>
        <p:txBody>
          <a:bodyPr/>
          <a:lstStyle>
            <a:lvl1pPr>
              <a:defRPr sz="1600">
                <a:latin typeface="Times New Roman" pitchFamily="18" charset="0"/>
                <a:cs typeface="Times New Roman" pitchFamily="18" charset="0"/>
              </a:defRPr>
            </a:lvl1pPr>
          </a:lstStyle>
          <a:p>
            <a:pPr>
              <a:defRPr/>
            </a:pPr>
            <a:fld id="{D821C9F6-4F22-4A4B-BAB6-57D3FEA9835F}" type="slidenum">
              <a:rPr lang="zh-TW" altLang="en-US"/>
              <a:pPr>
                <a:defRPr/>
              </a:pPr>
              <a:t>‹#›</a:t>
            </a:fld>
            <a:endParaRPr lang="zh-TW"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smtClean="0">
                <a:latin typeface="+mn-lt"/>
                <a:ea typeface="+mn-ea"/>
              </a:defRPr>
            </a:lvl1pPr>
          </a:lstStyle>
          <a:p>
            <a:pPr>
              <a:defRPr/>
            </a:pPr>
            <a:fld id="{C574E7EF-F0F5-4266-9C5D-D0C17AF71196}" type="datetime1">
              <a:rPr lang="zh-TW" altLang="en-US"/>
              <a:pPr>
                <a:defRPr/>
              </a:pPr>
              <a:t>2015/9/21</a:t>
            </a:fld>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7" name="投影片編號版面配置區 6"/>
          <p:cNvSpPr>
            <a:spLocks noGrp="1"/>
          </p:cNvSpPr>
          <p:nvPr>
            <p:ph type="sldNum" sz="quarter" idx="12"/>
          </p:nvPr>
        </p:nvSpPr>
        <p:spPr/>
        <p:txBody>
          <a:bodyPr/>
          <a:lstStyle>
            <a:lvl1pPr>
              <a:defRPr/>
            </a:lvl1pPr>
          </a:lstStyle>
          <a:p>
            <a:pPr>
              <a:defRPr/>
            </a:pPr>
            <a:fld id="{CF8F4741-45A8-4B94-8371-EE88CD4DDF64}"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smtClean="0">
                <a:latin typeface="+mn-lt"/>
                <a:ea typeface="+mn-ea"/>
              </a:defRPr>
            </a:lvl1pPr>
          </a:lstStyle>
          <a:p>
            <a:pPr>
              <a:defRPr/>
            </a:pPr>
            <a:fld id="{A60205FD-A3EB-4423-8CE8-B6070FF961E6}" type="datetime1">
              <a:rPr lang="zh-TW" altLang="en-US"/>
              <a:pPr>
                <a:defRPr/>
              </a:pPr>
              <a:t>2015/9/21</a:t>
            </a:fld>
            <a:endParaRPr lang="zh-TW" altLang="en-US"/>
          </a:p>
        </p:txBody>
      </p:sp>
      <p:sp>
        <p:nvSpPr>
          <p:cNvPr id="8" name="頁尾版面配置區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9" name="投影片編號版面配置區 8"/>
          <p:cNvSpPr>
            <a:spLocks noGrp="1"/>
          </p:cNvSpPr>
          <p:nvPr>
            <p:ph type="sldNum" sz="quarter" idx="12"/>
          </p:nvPr>
        </p:nvSpPr>
        <p:spPr/>
        <p:txBody>
          <a:bodyPr/>
          <a:lstStyle>
            <a:lvl1pPr>
              <a:defRPr/>
            </a:lvl1pPr>
          </a:lstStyle>
          <a:p>
            <a:pPr>
              <a:defRPr/>
            </a:pPr>
            <a:fld id="{55D1B4E2-02EF-494E-8A49-7C5B8D4E92A5}"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smtClean="0">
                <a:latin typeface="+mn-lt"/>
                <a:ea typeface="+mn-ea"/>
              </a:defRPr>
            </a:lvl1pPr>
          </a:lstStyle>
          <a:p>
            <a:pPr>
              <a:defRPr/>
            </a:pPr>
            <a:fld id="{A8DD2CD9-DB98-4A05-9BDD-DF3F98084926}" type="datetime1">
              <a:rPr lang="zh-TW" altLang="en-US"/>
              <a:pPr>
                <a:defRPr/>
              </a:pPr>
              <a:t>2015/9/21</a:t>
            </a:fld>
            <a:endParaRPr lang="zh-TW" altLang="en-US"/>
          </a:p>
        </p:txBody>
      </p:sp>
      <p:sp>
        <p:nvSpPr>
          <p:cNvPr id="4" name="頁尾版面配置區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5" name="投影片編號版面配置區 4"/>
          <p:cNvSpPr>
            <a:spLocks noGrp="1"/>
          </p:cNvSpPr>
          <p:nvPr>
            <p:ph type="sldNum" sz="quarter" idx="12"/>
          </p:nvPr>
        </p:nvSpPr>
        <p:spPr/>
        <p:txBody>
          <a:bodyPr/>
          <a:lstStyle>
            <a:lvl1pPr>
              <a:defRPr/>
            </a:lvl1pPr>
          </a:lstStyle>
          <a:p>
            <a:pPr>
              <a:defRPr/>
            </a:pPr>
            <a:fld id="{1CCA6DAA-4BD1-48DE-9098-D71913B9DF22}" type="slidenum">
              <a:rPr lang="zh-TW" altLang="en-US"/>
              <a:pPr>
                <a:defRPr/>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smtClean="0">
                <a:latin typeface="+mn-lt"/>
                <a:ea typeface="+mn-ea"/>
              </a:defRPr>
            </a:lvl1pPr>
          </a:lstStyle>
          <a:p>
            <a:pPr>
              <a:defRPr/>
            </a:pPr>
            <a:fld id="{5916D8BB-433C-436E-B1DB-1F047696FCD4}" type="datetime1">
              <a:rPr lang="zh-TW" altLang="en-US"/>
              <a:pPr>
                <a:defRPr/>
              </a:pPr>
              <a:t>2015/9/21</a:t>
            </a:fld>
            <a:endParaRPr lang="zh-TW" altLang="en-US"/>
          </a:p>
        </p:txBody>
      </p:sp>
      <p:sp>
        <p:nvSpPr>
          <p:cNvPr id="3" name="頁尾版面配置區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4" name="投影片編號版面配置區 3"/>
          <p:cNvSpPr>
            <a:spLocks noGrp="1"/>
          </p:cNvSpPr>
          <p:nvPr>
            <p:ph type="sldNum" sz="quarter" idx="12"/>
          </p:nvPr>
        </p:nvSpPr>
        <p:spPr/>
        <p:txBody>
          <a:bodyPr/>
          <a:lstStyle>
            <a:lvl1pPr>
              <a:defRPr/>
            </a:lvl1pPr>
          </a:lstStyle>
          <a:p>
            <a:pPr>
              <a:defRPr/>
            </a:pPr>
            <a:fld id="{00FB7E4B-6F3D-4B5B-9092-E808561270A0}"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smtClean="0">
                <a:latin typeface="+mn-lt"/>
                <a:ea typeface="+mn-ea"/>
              </a:defRPr>
            </a:lvl1pPr>
          </a:lstStyle>
          <a:p>
            <a:pPr>
              <a:defRPr/>
            </a:pPr>
            <a:fld id="{0C327343-71DD-4FC4-87B9-870E317FC769}" type="datetime1">
              <a:rPr lang="zh-TW" altLang="en-US"/>
              <a:pPr>
                <a:defRPr/>
              </a:pPr>
              <a:t>2015/9/21</a:t>
            </a:fld>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7" name="投影片編號版面配置區 6"/>
          <p:cNvSpPr>
            <a:spLocks noGrp="1"/>
          </p:cNvSpPr>
          <p:nvPr>
            <p:ph type="sldNum" sz="quarter" idx="12"/>
          </p:nvPr>
        </p:nvSpPr>
        <p:spPr/>
        <p:txBody>
          <a:bodyPr/>
          <a:lstStyle>
            <a:lvl1pPr>
              <a:defRPr/>
            </a:lvl1pPr>
          </a:lstStyle>
          <a:p>
            <a:pPr>
              <a:defRPr/>
            </a:pPr>
            <a:fld id="{5FD2B9E0-FD33-4420-9829-6B077AB539EF}" type="slidenum">
              <a:rPr lang="zh-TW" altLang="en-US"/>
              <a:pPr>
                <a:defRPr/>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smtClean="0">
                <a:latin typeface="+mn-lt"/>
                <a:ea typeface="+mn-ea"/>
              </a:defRPr>
            </a:lvl1pPr>
          </a:lstStyle>
          <a:p>
            <a:pPr>
              <a:defRPr/>
            </a:pPr>
            <a:fld id="{9DEB9098-0582-4D68-B5B2-8B7E8C6AEC2F}" type="datetime1">
              <a:rPr lang="zh-TW" altLang="en-US"/>
              <a:pPr>
                <a:defRPr/>
              </a:pPr>
              <a:t>2015/9/21</a:t>
            </a:fld>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7" name="投影片編號版面配置區 6"/>
          <p:cNvSpPr>
            <a:spLocks noGrp="1"/>
          </p:cNvSpPr>
          <p:nvPr>
            <p:ph type="sldNum" sz="quarter" idx="12"/>
          </p:nvPr>
        </p:nvSpPr>
        <p:spPr/>
        <p:txBody>
          <a:bodyPr/>
          <a:lstStyle>
            <a:lvl1pPr>
              <a:defRPr/>
            </a:lvl1pPr>
          </a:lstStyle>
          <a:p>
            <a:pPr>
              <a:defRPr/>
            </a:pPr>
            <a:fld id="{C393602F-4E6A-4BCF-8B75-9FEE1DB6C6BF}" type="slidenum">
              <a:rPr lang="zh-TW" altLang="en-US"/>
              <a:pPr>
                <a:defRPr/>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0" y="0"/>
            <a:ext cx="9288463" cy="6858000"/>
          </a:xfrm>
          <a:prstGeom prst="rect">
            <a:avLst/>
          </a:prstGeom>
          <a:gradFill>
            <a:gsLst>
              <a:gs pos="0">
                <a:schemeClr val="accent3">
                  <a:tint val="50000"/>
                  <a:satMod val="300000"/>
                </a:schemeClr>
              </a:gs>
              <a:gs pos="35000">
                <a:schemeClr val="bg1"/>
              </a:gs>
              <a:gs pos="100000">
                <a:schemeClr val="accent3">
                  <a:tint val="15000"/>
                  <a:satMod val="350000"/>
                </a:schemeClr>
              </a:gs>
            </a:gsLst>
            <a:lin ang="16200000" scaled="1"/>
          </a:gradFill>
          <a:ln>
            <a:noFill/>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kumimoji="0" lang="zh-TW" altLang="en-US">
              <a:latin typeface="微軟正黑體" pitchFamily="34" charset="-120"/>
              <a:ea typeface="微軟正黑體" pitchFamily="34" charset="-120"/>
            </a:endParaRPr>
          </a:p>
        </p:txBody>
      </p:sp>
      <p:sp>
        <p:nvSpPr>
          <p:cNvPr id="2" name="標題版面配置區 1"/>
          <p:cNvSpPr>
            <a:spLocks noGrp="1"/>
          </p:cNvSpPr>
          <p:nvPr>
            <p:ph type="title"/>
          </p:nvPr>
        </p:nvSpPr>
        <p:spPr>
          <a:xfrm>
            <a:off x="323850" y="274638"/>
            <a:ext cx="8640763" cy="850900"/>
          </a:xfrm>
          <a:prstGeom prst="rect">
            <a:avLst/>
          </a:prstGeom>
        </p:spPr>
        <p:txBody>
          <a:bodyPr vert="horz" lIns="91440" tIns="45720" rIns="91440" bIns="45720" rtlCol="0" anchor="ctr">
            <a:normAutofit/>
          </a:bodyPr>
          <a:lstStyle/>
          <a:p>
            <a:pPr lvl="0"/>
            <a:r>
              <a:rPr lang="zh-TW" altLang="en-US" dirty="0" smtClean="0"/>
              <a:t>按一下以編輯母片標題樣式</a:t>
            </a:r>
            <a:endParaRPr lang="zh-TW" altLang="en-US" dirty="0"/>
          </a:p>
        </p:txBody>
      </p:sp>
      <p:sp>
        <p:nvSpPr>
          <p:cNvPr id="1028" name="文字版面配置區 2"/>
          <p:cNvSpPr>
            <a:spLocks noGrp="1"/>
          </p:cNvSpPr>
          <p:nvPr>
            <p:ph type="body" idx="1"/>
          </p:nvPr>
        </p:nvSpPr>
        <p:spPr bwMode="auto">
          <a:xfrm>
            <a:off x="323850" y="1196975"/>
            <a:ext cx="8640763" cy="5111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6" name="投影片編號版面配置區 5"/>
          <p:cNvSpPr>
            <a:spLocks noGrp="1"/>
          </p:cNvSpPr>
          <p:nvPr>
            <p:ph type="sldNum" sz="quarter" idx="4"/>
          </p:nvPr>
        </p:nvSpPr>
        <p:spPr>
          <a:xfrm>
            <a:off x="7046913" y="6381750"/>
            <a:ext cx="2133600" cy="365125"/>
          </a:xfrm>
          <a:prstGeom prst="rect">
            <a:avLst/>
          </a:prstGeom>
        </p:spPr>
        <p:txBody>
          <a:bodyPr vert="horz" lIns="91440" tIns="45720" rIns="91440" bIns="45720" rtlCol="0" anchor="ctr"/>
          <a:lstStyle>
            <a:lvl1pPr algn="r" fontAlgn="auto">
              <a:spcBef>
                <a:spcPts val="0"/>
              </a:spcBef>
              <a:spcAft>
                <a:spcPts val="0"/>
              </a:spcAft>
              <a:defRPr kumimoji="0" sz="1400">
                <a:solidFill>
                  <a:schemeClr val="accent3">
                    <a:lumMod val="50000"/>
                  </a:schemeClr>
                </a:solidFill>
                <a:latin typeface="微軟正黑體" pitchFamily="34" charset="-120"/>
                <a:ea typeface="微軟正黑體" pitchFamily="34" charset="-120"/>
                <a:cs typeface="Times New Roman" pitchFamily="18" charset="0"/>
              </a:defRPr>
            </a:lvl1pPr>
          </a:lstStyle>
          <a:p>
            <a:pPr>
              <a:defRPr/>
            </a:pPr>
            <a:fld id="{B7CDEFF0-9497-472D-B961-B31A9AB23A97}" type="slidenum">
              <a:rPr lang="zh-TW" altLang="en-US"/>
              <a:pPr>
                <a:defRPr/>
              </a:pPr>
              <a:t>‹#›</a:t>
            </a:fld>
            <a:endParaRPr lang="zh-TW" altLang="en-US" dirty="0"/>
          </a:p>
        </p:txBody>
      </p:sp>
    </p:spTree>
  </p:cSld>
  <p:clrMap bg1="lt1" tx1="dk1" bg2="lt2" tx2="dk2" accent1="accent1" accent2="accent2" accent3="accent3" accent4="accent4" accent5="accent5" accent6="accent6" hlink="hlink" folHlink="folHlink"/>
  <p:sldLayoutIdLst>
    <p:sldLayoutId id="2147483702" r:id="rId1"/>
    <p:sldLayoutId id="2147483701"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00" r:id="rId12"/>
    <p:sldLayoutId id="2147483699" r:id="rId13"/>
    <p:sldLayoutId id="2147483712" r:id="rId14"/>
  </p:sldLayoutIdLst>
  <p:hf hdr="0" ftr="0" dt="0"/>
  <p:txStyles>
    <p:titleStyle>
      <a:lvl1pPr algn="ctr" rtl="0" eaLnBrk="0" fontAlgn="base" hangingPunct="0">
        <a:spcBef>
          <a:spcPct val="0"/>
        </a:spcBef>
        <a:spcAft>
          <a:spcPct val="0"/>
        </a:spcAft>
        <a:defRPr lang="zh-TW" altLang="en-US" sz="4000" b="1" u="sng" kern="1200" dirty="0">
          <a:solidFill>
            <a:srgbClr val="395B68"/>
          </a:solidFill>
          <a:effectLst>
            <a:outerShdw blurRad="38100" dist="38100" dir="2700000" algn="tl">
              <a:srgbClr val="000000">
                <a:alpha val="43137"/>
              </a:srgbClr>
            </a:outerShdw>
          </a:effectLst>
          <a:latin typeface="Times New Roman" pitchFamily="18" charset="0"/>
          <a:ea typeface="微軟正黑體" pitchFamily="34" charset="-120"/>
          <a:cs typeface="Times New Roman" pitchFamily="18" charset="0"/>
        </a:defRPr>
      </a:lvl1pPr>
      <a:lvl2pPr algn="ctr" rtl="0" eaLnBrk="0" fontAlgn="base" hangingPunct="0">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2pPr>
      <a:lvl3pPr algn="ctr" rtl="0" eaLnBrk="0" fontAlgn="base" hangingPunct="0">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3pPr>
      <a:lvl4pPr algn="ctr" rtl="0" eaLnBrk="0" fontAlgn="base" hangingPunct="0">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4pPr>
      <a:lvl5pPr algn="ctr" rtl="0" eaLnBrk="0" fontAlgn="base" hangingPunct="0">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5pPr>
      <a:lvl6pPr marL="4572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6pPr>
      <a:lvl7pPr marL="9144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7pPr>
      <a:lvl8pPr marL="13716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8pPr>
      <a:lvl9pPr marL="18288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微軟正黑體" pitchFamily="34" charset="-120"/>
          <a:ea typeface="微軟正黑體" pitchFamily="34" charset="-12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微軟正黑體" pitchFamily="34" charset="-120"/>
          <a:ea typeface="微軟正黑體" pitchFamily="34" charset="-12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微軟正黑體" pitchFamily="34" charset="-120"/>
          <a:ea typeface="微軟正黑體" pitchFamily="34" charset="-12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微軟正黑體" pitchFamily="34" charset="-120"/>
          <a:ea typeface="微軟正黑體" pitchFamily="34" charset="-12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6713"/>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新細明體" pitchFamily="18" charset="-120"/>
              </a:defRPr>
            </a:lvl1pPr>
          </a:lstStyle>
          <a:p>
            <a:pPr>
              <a:defRPr/>
            </a:pPr>
            <a:fld id="{45A6A78C-0E45-423E-B0A8-4CEDF186AE7B}" type="datetime1">
              <a:rPr lang="en-US" altLang="zh-TW">
                <a:solidFill>
                  <a:prstClr val="black">
                    <a:tint val="75000"/>
                  </a:prstClr>
                </a:solidFill>
              </a:rPr>
              <a:pPr>
                <a:defRPr/>
              </a:pPr>
              <a:t>9/21/2015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6713"/>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新細明體" pitchFamily="18" charset="-120"/>
              </a:defRPr>
            </a:lvl1pPr>
          </a:lstStyle>
          <a:p>
            <a:pPr>
              <a:defRPr/>
            </a:pPr>
            <a:r>
              <a:rPr lang="en-US">
                <a:solidFill>
                  <a:prstClr val="black">
                    <a:tint val="75000"/>
                  </a:prstClr>
                </a:solidFill>
              </a:rPr>
              <a:t>2</a:t>
            </a:r>
          </a:p>
        </p:txBody>
      </p:sp>
      <p:sp>
        <p:nvSpPr>
          <p:cNvPr id="6" name="Slide Number Placeholder 5"/>
          <p:cNvSpPr>
            <a:spLocks noGrp="1"/>
          </p:cNvSpPr>
          <p:nvPr>
            <p:ph type="sldNum" sz="quarter" idx="4"/>
          </p:nvPr>
        </p:nvSpPr>
        <p:spPr>
          <a:xfrm>
            <a:off x="6553200" y="6356350"/>
            <a:ext cx="2133600" cy="366713"/>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新細明體" pitchFamily="18" charset="-120"/>
              </a:defRPr>
            </a:lvl1pPr>
          </a:lstStyle>
          <a:p>
            <a:pPr>
              <a:defRPr/>
            </a:pPr>
            <a:fld id="{794B3342-382F-4AEF-9F04-03EBB6D472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87589595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p:hf hdr="0" ftr="0" dt="0"/>
  <p:txStyles>
    <p:titleStyle>
      <a:lvl1pPr algn="ctr" rtl="0" eaLnBrk="0" fontAlgn="base" hangingPunct="0">
        <a:spcBef>
          <a:spcPct val="0"/>
        </a:spcBef>
        <a:spcAft>
          <a:spcPct val="0"/>
        </a:spcAft>
        <a:defRPr sz="4400" kern="1200">
          <a:solidFill>
            <a:srgbClr val="2F7F95"/>
          </a:solidFill>
          <a:latin typeface="+mj-lt"/>
          <a:ea typeface="+mj-ea"/>
          <a:cs typeface="+mj-cs"/>
        </a:defRPr>
      </a:lvl1pPr>
      <a:lvl2pPr algn="ctr" rtl="0" eaLnBrk="0" fontAlgn="base" hangingPunct="0">
        <a:spcBef>
          <a:spcPct val="0"/>
        </a:spcBef>
        <a:spcAft>
          <a:spcPct val="0"/>
        </a:spcAft>
        <a:defRPr sz="4400">
          <a:solidFill>
            <a:srgbClr val="2F7F95"/>
          </a:solidFill>
          <a:latin typeface="Calibri" pitchFamily="34" charset="0"/>
          <a:ea typeface="新細明體" pitchFamily="18" charset="-120"/>
        </a:defRPr>
      </a:lvl2pPr>
      <a:lvl3pPr algn="ctr" rtl="0" eaLnBrk="0" fontAlgn="base" hangingPunct="0">
        <a:spcBef>
          <a:spcPct val="0"/>
        </a:spcBef>
        <a:spcAft>
          <a:spcPct val="0"/>
        </a:spcAft>
        <a:defRPr sz="4400">
          <a:solidFill>
            <a:srgbClr val="2F7F95"/>
          </a:solidFill>
          <a:latin typeface="Calibri" pitchFamily="34" charset="0"/>
          <a:ea typeface="新細明體" pitchFamily="18" charset="-120"/>
        </a:defRPr>
      </a:lvl3pPr>
      <a:lvl4pPr algn="ctr" rtl="0" eaLnBrk="0" fontAlgn="base" hangingPunct="0">
        <a:spcBef>
          <a:spcPct val="0"/>
        </a:spcBef>
        <a:spcAft>
          <a:spcPct val="0"/>
        </a:spcAft>
        <a:defRPr sz="4400">
          <a:solidFill>
            <a:srgbClr val="2F7F95"/>
          </a:solidFill>
          <a:latin typeface="Calibri" pitchFamily="34" charset="0"/>
          <a:ea typeface="新細明體" pitchFamily="18" charset="-120"/>
        </a:defRPr>
      </a:lvl4pPr>
      <a:lvl5pPr algn="ctr" rtl="0" eaLnBrk="0" fontAlgn="base" hangingPunct="0">
        <a:spcBef>
          <a:spcPct val="0"/>
        </a:spcBef>
        <a:spcAft>
          <a:spcPct val="0"/>
        </a:spcAft>
        <a:defRPr sz="4400">
          <a:solidFill>
            <a:srgbClr val="2F7F95"/>
          </a:solidFill>
          <a:latin typeface="Calibri" pitchFamily="34" charset="0"/>
          <a:ea typeface="新細明體" pitchFamily="18" charset="-120"/>
        </a:defRPr>
      </a:lvl5pPr>
      <a:lvl6pPr marL="457200" algn="ctr" rtl="0" fontAlgn="base">
        <a:spcBef>
          <a:spcPct val="0"/>
        </a:spcBef>
        <a:spcAft>
          <a:spcPct val="0"/>
        </a:spcAft>
        <a:defRPr sz="4400">
          <a:solidFill>
            <a:srgbClr val="2F7F95"/>
          </a:solidFill>
          <a:latin typeface="Calibri" pitchFamily="34" charset="0"/>
          <a:ea typeface="新細明體" pitchFamily="18" charset="-120"/>
        </a:defRPr>
      </a:lvl6pPr>
      <a:lvl7pPr marL="914400" algn="ctr" rtl="0" fontAlgn="base">
        <a:spcBef>
          <a:spcPct val="0"/>
        </a:spcBef>
        <a:spcAft>
          <a:spcPct val="0"/>
        </a:spcAft>
        <a:defRPr sz="4400">
          <a:solidFill>
            <a:srgbClr val="2F7F95"/>
          </a:solidFill>
          <a:latin typeface="Calibri" pitchFamily="34" charset="0"/>
          <a:ea typeface="新細明體" pitchFamily="18" charset="-120"/>
        </a:defRPr>
      </a:lvl7pPr>
      <a:lvl8pPr marL="1371600" algn="ctr" rtl="0" fontAlgn="base">
        <a:spcBef>
          <a:spcPct val="0"/>
        </a:spcBef>
        <a:spcAft>
          <a:spcPct val="0"/>
        </a:spcAft>
        <a:defRPr sz="4400">
          <a:solidFill>
            <a:srgbClr val="2F7F95"/>
          </a:solidFill>
          <a:latin typeface="Calibri" pitchFamily="34" charset="0"/>
          <a:ea typeface="新細明體" pitchFamily="18" charset="-120"/>
        </a:defRPr>
      </a:lvl8pPr>
      <a:lvl9pPr marL="1828800" algn="ctr" rtl="0" fontAlgn="base">
        <a:spcBef>
          <a:spcPct val="0"/>
        </a:spcBef>
        <a:spcAft>
          <a:spcPct val="0"/>
        </a:spcAft>
        <a:defRPr sz="4400">
          <a:solidFill>
            <a:srgbClr val="2F7F95"/>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rgbClr val="2F7F95"/>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2F7F95"/>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2F7F95"/>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2F7F95"/>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2F7F9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diagramQuickStyle" Target="../diagrams/quickStyle5.xml"/><Relationship Id="rId18" Type="http://schemas.openxmlformats.org/officeDocument/2006/relationships/image" Target="../media/image56.gif"/><Relationship Id="rId3" Type="http://schemas.openxmlformats.org/officeDocument/2006/relationships/image" Target="../media/image50.jpeg"/><Relationship Id="rId7" Type="http://schemas.openxmlformats.org/officeDocument/2006/relationships/image" Target="../media/image10.jpeg"/><Relationship Id="rId12" Type="http://schemas.openxmlformats.org/officeDocument/2006/relationships/diagramLayout" Target="../diagrams/layout5.xml"/><Relationship Id="rId17" Type="http://schemas.openxmlformats.org/officeDocument/2006/relationships/image" Target="../media/image36.gif"/><Relationship Id="rId2" Type="http://schemas.openxmlformats.org/officeDocument/2006/relationships/notesSlide" Target="../notesSlides/notesSlide11.xml"/><Relationship Id="rId16" Type="http://schemas.openxmlformats.org/officeDocument/2006/relationships/image" Target="../media/image55.jpeg"/><Relationship Id="rId1" Type="http://schemas.openxmlformats.org/officeDocument/2006/relationships/slideLayout" Target="../slideLayouts/slideLayout14.xml"/><Relationship Id="rId6" Type="http://schemas.openxmlformats.org/officeDocument/2006/relationships/image" Target="../media/image52.jpeg"/><Relationship Id="rId11" Type="http://schemas.openxmlformats.org/officeDocument/2006/relationships/diagramData" Target="../diagrams/data5.xml"/><Relationship Id="rId5" Type="http://schemas.openxmlformats.org/officeDocument/2006/relationships/image" Target="../media/image35.jpeg"/><Relationship Id="rId15" Type="http://schemas.microsoft.com/office/2007/relationships/diagramDrawing" Target="../diagrams/drawing5.xml"/><Relationship Id="rId10" Type="http://schemas.openxmlformats.org/officeDocument/2006/relationships/image" Target="../media/image54.jpeg"/><Relationship Id="rId4" Type="http://schemas.openxmlformats.org/officeDocument/2006/relationships/image" Target="../media/image51.jpeg"/><Relationship Id="rId9" Type="http://schemas.openxmlformats.org/officeDocument/2006/relationships/image" Target="../media/image53.jpeg"/><Relationship Id="rId14" Type="http://schemas.openxmlformats.org/officeDocument/2006/relationships/diagramColors" Target="../diagrams/colors5.xml"/></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jpeg"/><Relationship Id="rId3" Type="http://schemas.openxmlformats.org/officeDocument/2006/relationships/image" Target="../media/image10.jpe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chart" Target="../charts/chart1.xml"/><Relationship Id="rId9" Type="http://schemas.openxmlformats.org/officeDocument/2006/relationships/image" Target="../media/image61.png"/><Relationship Id="rId14" Type="http://schemas.openxmlformats.org/officeDocument/2006/relationships/image" Target="../media/image66.jpe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71.jpeg"/><Relationship Id="rId3" Type="http://schemas.openxmlformats.org/officeDocument/2006/relationships/image" Target="../media/image67.png"/><Relationship Id="rId7" Type="http://schemas.openxmlformats.org/officeDocument/2006/relationships/image" Target="../media/image70.emf"/><Relationship Id="rId12"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9.png"/><Relationship Id="rId11" Type="http://schemas.openxmlformats.org/officeDocument/2006/relationships/diagramColors" Target="../diagrams/colors6.xml"/><Relationship Id="rId5" Type="http://schemas.openxmlformats.org/officeDocument/2006/relationships/image" Target="../media/image68.jpeg"/><Relationship Id="rId10" Type="http://schemas.openxmlformats.org/officeDocument/2006/relationships/diagramQuickStyle" Target="../diagrams/quickStyle6.xml"/><Relationship Id="rId4" Type="http://schemas.openxmlformats.org/officeDocument/2006/relationships/image" Target="../media/image10.jpeg"/><Relationship Id="rId9" Type="http://schemas.openxmlformats.org/officeDocument/2006/relationships/diagramLayout" Target="../diagrams/layout6.xml"/><Relationship Id="rId14" Type="http://schemas.openxmlformats.org/officeDocument/2006/relationships/image" Target="../media/image72.jpe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image" Target="../media/image77.jpeg"/><Relationship Id="rId18" Type="http://schemas.openxmlformats.org/officeDocument/2006/relationships/image" Target="../media/image82.jpeg"/><Relationship Id="rId3" Type="http://schemas.openxmlformats.org/officeDocument/2006/relationships/image" Target="../media/image10.jpeg"/><Relationship Id="rId7" Type="http://schemas.openxmlformats.org/officeDocument/2006/relationships/diagramData" Target="../diagrams/data7.xml"/><Relationship Id="rId12" Type="http://schemas.openxmlformats.org/officeDocument/2006/relationships/image" Target="../media/image76.jpeg"/><Relationship Id="rId17" Type="http://schemas.openxmlformats.org/officeDocument/2006/relationships/image" Target="../media/image81.jpeg"/><Relationship Id="rId2" Type="http://schemas.openxmlformats.org/officeDocument/2006/relationships/notesSlide" Target="../notesSlides/notesSlide14.xml"/><Relationship Id="rId16"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75.jpeg"/><Relationship Id="rId11" Type="http://schemas.microsoft.com/office/2007/relationships/diagramDrawing" Target="../diagrams/drawing7.xml"/><Relationship Id="rId5" Type="http://schemas.openxmlformats.org/officeDocument/2006/relationships/image" Target="../media/image74.jpeg"/><Relationship Id="rId15" Type="http://schemas.openxmlformats.org/officeDocument/2006/relationships/image" Target="../media/image79.jpeg"/><Relationship Id="rId10" Type="http://schemas.openxmlformats.org/officeDocument/2006/relationships/diagramColors" Target="../diagrams/colors7.xml"/><Relationship Id="rId19" Type="http://schemas.openxmlformats.org/officeDocument/2006/relationships/image" Target="../media/image83.jpeg"/><Relationship Id="rId4" Type="http://schemas.openxmlformats.org/officeDocument/2006/relationships/image" Target="../media/image73.jpeg"/><Relationship Id="rId9" Type="http://schemas.openxmlformats.org/officeDocument/2006/relationships/diagramQuickStyle" Target="../diagrams/quickStyle7.xml"/><Relationship Id="rId14" Type="http://schemas.openxmlformats.org/officeDocument/2006/relationships/image" Target="../media/image78.jpeg"/></Relationships>
</file>

<file path=ppt/slides/_rels/slide15.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10.jpeg"/><Relationship Id="rId7" Type="http://schemas.openxmlformats.org/officeDocument/2006/relationships/image" Target="../media/image87.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8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90.jpeg"/></Relationships>
</file>

<file path=ppt/slides/_rels/slide18.xml.rels><?xml version="1.0" encoding="UTF-8" standalone="yes"?>
<Relationships xmlns="http://schemas.openxmlformats.org/package/2006/relationships"><Relationship Id="rId8" Type="http://schemas.openxmlformats.org/officeDocument/2006/relationships/image" Target="../media/image96.png"/><Relationship Id="rId13" Type="http://schemas.microsoft.com/office/2007/relationships/diagramDrawing" Target="../diagrams/drawing8.xml"/><Relationship Id="rId3" Type="http://schemas.openxmlformats.org/officeDocument/2006/relationships/image" Target="../media/image91.wmf"/><Relationship Id="rId7" Type="http://schemas.openxmlformats.org/officeDocument/2006/relationships/image" Target="../media/image95.jpeg"/><Relationship Id="rId12" Type="http://schemas.openxmlformats.org/officeDocument/2006/relationships/diagramColors" Target="../diagrams/colors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diagramQuickStyle" Target="../diagrams/quickStyle8.xml"/><Relationship Id="rId5" Type="http://schemas.openxmlformats.org/officeDocument/2006/relationships/image" Target="../media/image93.jpeg"/><Relationship Id="rId10" Type="http://schemas.openxmlformats.org/officeDocument/2006/relationships/diagramLayout" Target="../diagrams/layout8.xml"/><Relationship Id="rId4" Type="http://schemas.openxmlformats.org/officeDocument/2006/relationships/image" Target="../media/image92.jpeg"/><Relationship Id="rId9" Type="http://schemas.openxmlformats.org/officeDocument/2006/relationships/diagramData" Target="../diagrams/data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10.jpeg"/><Relationship Id="rId7" Type="http://schemas.openxmlformats.org/officeDocument/2006/relationships/image" Target="../media/image10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99.jpeg"/><Relationship Id="rId10" Type="http://schemas.openxmlformats.org/officeDocument/2006/relationships/image" Target="../media/image104.jpeg"/><Relationship Id="rId4" Type="http://schemas.openxmlformats.org/officeDocument/2006/relationships/image" Target="../media/image98.jpeg"/><Relationship Id="rId9" Type="http://schemas.openxmlformats.org/officeDocument/2006/relationships/image" Target="../media/image103.jpe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09.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23.xml.rels><?xml version="1.0" encoding="UTF-8" standalone="yes"?>
<Relationships xmlns="http://schemas.openxmlformats.org/package/2006/relationships"><Relationship Id="rId8" Type="http://schemas.openxmlformats.org/officeDocument/2006/relationships/image" Target="../media/image114.wmf"/><Relationship Id="rId3" Type="http://schemas.openxmlformats.org/officeDocument/2006/relationships/image" Target="../media/image110.jpeg"/><Relationship Id="rId7" Type="http://schemas.openxmlformats.org/officeDocument/2006/relationships/image" Target="../media/image11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microsoft.com/office/2007/relationships/hdphoto" Target="../media/hdphoto2.wdp"/><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1.png"/><Relationship Id="rId2" Type="http://schemas.openxmlformats.org/officeDocument/2006/relationships/notesSlide" Target="../notesSlides/notesSlide4.xml"/><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18" Type="http://schemas.openxmlformats.org/officeDocument/2006/relationships/image" Target="../media/image44.jpeg"/><Relationship Id="rId3" Type="http://schemas.openxmlformats.org/officeDocument/2006/relationships/image" Target="../media/image10.jpeg"/><Relationship Id="rId7" Type="http://schemas.openxmlformats.org/officeDocument/2006/relationships/image" Target="../media/image33.jpe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7.xml"/><Relationship Id="rId16" Type="http://schemas.openxmlformats.org/officeDocument/2006/relationships/image" Target="../media/image42.jpeg"/><Relationship Id="rId1" Type="http://schemas.openxmlformats.org/officeDocument/2006/relationships/slideLayout" Target="../slideLayouts/slideLayout13.xml"/><Relationship Id="rId6" Type="http://schemas.openxmlformats.org/officeDocument/2006/relationships/image" Target="../media/image32.emf"/><Relationship Id="rId11" Type="http://schemas.openxmlformats.org/officeDocument/2006/relationships/image" Target="../media/image37.png"/><Relationship Id="rId5" Type="http://schemas.openxmlformats.org/officeDocument/2006/relationships/image" Target="../media/image31.jpeg"/><Relationship Id="rId15" Type="http://schemas.openxmlformats.org/officeDocument/2006/relationships/image" Target="../media/image41.jpeg"/><Relationship Id="rId10" Type="http://schemas.openxmlformats.org/officeDocument/2006/relationships/image" Target="../media/image36.gif"/><Relationship Id="rId4" Type="http://schemas.openxmlformats.org/officeDocument/2006/relationships/image" Target="../media/image30.png"/><Relationship Id="rId9" Type="http://schemas.openxmlformats.org/officeDocument/2006/relationships/image" Target="../media/image35.jpe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0.jpeg"/><Relationship Id="rId7"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5.jpeg"/><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p:cNvSpPr>
            <a:spLocks noGrp="1"/>
          </p:cNvSpPr>
          <p:nvPr>
            <p:ph type="ctrTitle"/>
          </p:nvPr>
        </p:nvSpPr>
        <p:spPr>
          <a:xfrm>
            <a:off x="107504" y="4695279"/>
            <a:ext cx="9289032" cy="1470025"/>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altLang="zh-TW" dirty="0" smtClean="0">
                <a:ea typeface="華康楷書體 Std W5"/>
                <a:cs typeface="華康楷書體 Std W5"/>
              </a:rPr>
              <a:t>Building </a:t>
            </a:r>
            <a:r>
              <a:rPr lang="en-US" altLang="zh-TW" dirty="0">
                <a:ea typeface="華康楷書體 Std W5"/>
                <a:cs typeface="華康楷書體 Std W5"/>
              </a:rPr>
              <a:t>a Low Carbon City </a:t>
            </a:r>
            <a:br>
              <a:rPr lang="en-US" altLang="zh-TW" dirty="0">
                <a:ea typeface="華康楷書體 Std W5"/>
                <a:cs typeface="華康楷書體 Std W5"/>
              </a:rPr>
            </a:br>
            <a:r>
              <a:rPr lang="en-US" altLang="zh-TW" dirty="0">
                <a:ea typeface="華康楷書體 Std W5"/>
                <a:cs typeface="華康楷書體 Std W5"/>
              </a:rPr>
              <a:t>Strategies and Actions in Kaohsiung</a:t>
            </a:r>
            <a:r>
              <a:rPr lang="en-US" altLang="zh-TW" sz="4400" dirty="0" smtClean="0">
                <a:gradFill>
                  <a:gsLst>
                    <a:gs pos="25000">
                      <a:schemeClr val="accent2">
                        <a:satMod val="155000"/>
                      </a:schemeClr>
                    </a:gs>
                    <a:gs pos="100000">
                      <a:schemeClr val="accent2">
                        <a:shade val="45000"/>
                        <a:satMod val="165000"/>
                      </a:schemeClr>
                    </a:gs>
                  </a:gsLst>
                  <a:lin ang="5400000"/>
                </a:gradFill>
              </a:rPr>
              <a:t/>
            </a:r>
            <a:br>
              <a:rPr lang="en-US" altLang="zh-TW" sz="4400" dirty="0" smtClean="0">
                <a:gradFill>
                  <a:gsLst>
                    <a:gs pos="25000">
                      <a:schemeClr val="accent2">
                        <a:satMod val="155000"/>
                      </a:schemeClr>
                    </a:gs>
                    <a:gs pos="100000">
                      <a:schemeClr val="accent2">
                        <a:shade val="45000"/>
                        <a:satMod val="165000"/>
                      </a:schemeClr>
                    </a:gs>
                  </a:gsLst>
                  <a:lin ang="5400000"/>
                </a:gradFill>
              </a:rPr>
            </a:br>
            <a:r>
              <a:rPr lang="en-US" altLang="zh-TW" sz="4400" dirty="0">
                <a:gradFill>
                  <a:gsLst>
                    <a:gs pos="25000">
                      <a:schemeClr val="accent2">
                        <a:satMod val="155000"/>
                      </a:schemeClr>
                    </a:gs>
                    <a:gs pos="100000">
                      <a:schemeClr val="accent2">
                        <a:shade val="45000"/>
                        <a:satMod val="165000"/>
                      </a:schemeClr>
                    </a:gs>
                  </a:gsLst>
                  <a:lin ang="5400000"/>
                </a:gradFill>
                <a:ea typeface="標楷體" pitchFamily="65" charset="-120"/>
              </a:rPr>
              <a:t/>
            </a:r>
            <a:br>
              <a:rPr lang="en-US" altLang="zh-TW" sz="4400" dirty="0">
                <a:gradFill>
                  <a:gsLst>
                    <a:gs pos="25000">
                      <a:schemeClr val="accent2">
                        <a:satMod val="155000"/>
                      </a:schemeClr>
                    </a:gs>
                    <a:gs pos="100000">
                      <a:schemeClr val="accent2">
                        <a:shade val="45000"/>
                        <a:satMod val="165000"/>
                      </a:schemeClr>
                    </a:gs>
                  </a:gsLst>
                  <a:lin ang="5400000"/>
                </a:gradFill>
                <a:ea typeface="標楷體" pitchFamily="65" charset="-120"/>
              </a:rPr>
            </a:br>
            <a:endParaRPr sz="44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13" name="副標題 2" descr="Rectangle: Click to edit Master text styles&#10;Second level&#10;Third level&#10;Fourth level&#10;Fifth level"/>
          <p:cNvSpPr>
            <a:spLocks noGrp="1"/>
          </p:cNvSpPr>
          <p:nvPr>
            <p:ph type="subTitle" idx="1"/>
          </p:nvPr>
        </p:nvSpPr>
        <p:spPr>
          <a:xfrm>
            <a:off x="1331913" y="5564188"/>
            <a:ext cx="6400800" cy="1752600"/>
          </a:xfrm>
        </p:spPr>
        <p:txBody>
          <a:bodyPr anchor="ctr">
            <a:noAutofit/>
          </a:bodyPr>
          <a:lstStyle/>
          <a:p>
            <a:pPr eaLnBrk="1" hangingPunct="1">
              <a:spcBef>
                <a:spcPts val="0"/>
              </a:spcBef>
              <a:defRPr/>
            </a:pPr>
            <a:r>
              <a:rPr lang="zh-TW" altLang="en-US" sz="2400" dirty="0" smtClean="0">
                <a:solidFill>
                  <a:schemeClr val="tx1"/>
                </a:solidFill>
                <a:effectLst>
                  <a:outerShdw blurRad="38100" dist="38100" dir="2700000" algn="tl">
                    <a:srgbClr val="000000">
                      <a:alpha val="43137"/>
                    </a:srgbClr>
                  </a:outerShdw>
                </a:effectLst>
                <a:cs typeface="Times New Roman" pitchFamily="18" charset="0"/>
              </a:rPr>
              <a:t>高雄市政府</a:t>
            </a:r>
            <a:endParaRPr lang="en-US" altLang="zh-TW" sz="2400" dirty="0" smtClean="0">
              <a:solidFill>
                <a:schemeClr val="tx1"/>
              </a:solidFill>
              <a:effectLst>
                <a:outerShdw blurRad="38100" dist="38100" dir="2700000" algn="tl">
                  <a:srgbClr val="000000">
                    <a:alpha val="43137"/>
                  </a:srgbClr>
                </a:outerShdw>
              </a:effectLst>
              <a:cs typeface="Times New Roman" pitchFamily="18" charset="0"/>
            </a:endParaRPr>
          </a:p>
          <a:p>
            <a:pPr eaLnBrk="1" hangingPunct="1">
              <a:spcBef>
                <a:spcPts val="0"/>
              </a:spcBef>
              <a:defRPr/>
            </a:pPr>
            <a:r>
              <a:rPr lang="en-US" altLang="zh-TW" sz="2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Kaohsiung City Government, Taiwan</a:t>
            </a:r>
            <a:endParaRPr lang="zh-TW" altLang="en-US" sz="2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9" descr="C:\Documents and Settings\user\桌面\00.jp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73024" y="44450"/>
            <a:ext cx="9251504" cy="944563"/>
          </a:xfrm>
          <a:prstGeom prst="rect">
            <a:avLst/>
          </a:prstGeom>
          <a:noFill/>
          <a:ln w="9525">
            <a:noFill/>
            <a:miter lim="800000"/>
            <a:headEnd/>
            <a:tailEnd/>
          </a:ln>
        </p:spPr>
      </p:pic>
      <p:sp>
        <p:nvSpPr>
          <p:cNvPr id="15" name="標題 14"/>
          <p:cNvSpPr>
            <a:spLocks noGrp="1"/>
          </p:cNvSpPr>
          <p:nvPr>
            <p:ph type="title"/>
          </p:nvPr>
        </p:nvSpPr>
        <p:spPr>
          <a:xfrm>
            <a:off x="0" y="-27384"/>
            <a:ext cx="9324975" cy="850900"/>
          </a:xfrm>
        </p:spPr>
        <p:txBody>
          <a:bodyPr wrap="square" numCol="1" anchorCtr="0" compatLnSpc="1">
            <a:prstTxWarp prst="textNoShape">
              <a:avLst/>
            </a:prstTxWarp>
            <a:normAutofit/>
          </a:bodyPr>
          <a:lstStyle/>
          <a:p>
            <a:pPr eaLnBrk="1" fontAlgn="auto" latinLnBrk="1" hangingPunct="1">
              <a:spcBef>
                <a:spcPts val="0"/>
              </a:spcBef>
              <a:spcAft>
                <a:spcPts val="0"/>
              </a:spcAft>
              <a:defRPr/>
            </a:pPr>
            <a:r>
              <a:rPr kumimoji="1" lang="en-US" altLang="zh-TW" sz="2600" dirty="0" smtClean="0">
                <a:solidFill>
                  <a:srgbClr val="006600"/>
                </a:solidFill>
                <a:latin typeface="Arial" panose="020B0604020202020204" pitchFamily="34" charset="0"/>
                <a:cs typeface="Arial" panose="020B0604020202020204" pitchFamily="34" charset="0"/>
              </a:rPr>
              <a:t>Green </a:t>
            </a:r>
            <a:r>
              <a:rPr kumimoji="1" lang="en-US" altLang="zh-TW" sz="2600" dirty="0">
                <a:solidFill>
                  <a:srgbClr val="006600"/>
                </a:solidFill>
                <a:latin typeface="Arial" panose="020B0604020202020204" pitchFamily="34" charset="0"/>
                <a:cs typeface="Arial" panose="020B0604020202020204" pitchFamily="34" charset="0"/>
              </a:rPr>
              <a:t>economy</a:t>
            </a:r>
            <a:r>
              <a:rPr kumimoji="1" sz="2600" dirty="0">
                <a:solidFill>
                  <a:srgbClr val="006600"/>
                </a:solidFill>
                <a:latin typeface="Arial" panose="020B0604020202020204" pitchFamily="34" charset="0"/>
                <a:cs typeface="Arial" panose="020B0604020202020204" pitchFamily="34" charset="0"/>
              </a:rPr>
              <a:t> ＆ </a:t>
            </a:r>
            <a:r>
              <a:rPr kumimoji="1" lang="en-US" altLang="zh-TW" sz="2600" dirty="0">
                <a:solidFill>
                  <a:srgbClr val="006600"/>
                </a:solidFill>
                <a:latin typeface="Arial" panose="020B0604020202020204" pitchFamily="34" charset="0"/>
                <a:cs typeface="Arial" panose="020B0604020202020204" pitchFamily="34" charset="0"/>
              </a:rPr>
              <a:t>Corporate and carbon reduction</a:t>
            </a:r>
            <a:r>
              <a:rPr kumimoji="1" sz="2600" dirty="0">
                <a:solidFill>
                  <a:srgbClr val="006600"/>
                </a:solidFill>
                <a:latin typeface="Arial" panose="020B0604020202020204" pitchFamily="34" charset="0"/>
                <a:cs typeface="Arial" panose="020B0604020202020204" pitchFamily="34" charset="0"/>
              </a:rPr>
              <a:t>                 </a:t>
            </a:r>
          </a:p>
        </p:txBody>
      </p:sp>
      <p:sp>
        <p:nvSpPr>
          <p:cNvPr id="29" name="Rectangle 4"/>
          <p:cNvSpPr>
            <a:spLocks noChangeArrowheads="1"/>
          </p:cNvSpPr>
          <p:nvPr/>
        </p:nvSpPr>
        <p:spPr bwMode="auto">
          <a:xfrm>
            <a:off x="174625" y="1125538"/>
            <a:ext cx="6845300" cy="3973512"/>
          </a:xfrm>
          <a:prstGeom prst="rect">
            <a:avLst/>
          </a:prstGeom>
          <a:noFill/>
          <a:ln w="9525" algn="ctr">
            <a:noFill/>
            <a:miter lim="800000"/>
            <a:headEnd/>
            <a:tailEnd/>
          </a:ln>
        </p:spPr>
        <p:txBody>
          <a:bodyPr/>
          <a:lstStyle/>
          <a:p>
            <a:pPr marL="342900" indent="-342900" eaLnBrk="0" fontAlgn="auto" hangingPunct="0">
              <a:lnSpc>
                <a:spcPct val="110000"/>
              </a:lnSpc>
              <a:spcBef>
                <a:spcPts val="0"/>
              </a:spcBef>
              <a:spcAft>
                <a:spcPts val="0"/>
              </a:spcAft>
              <a:buClr>
                <a:schemeClr val="tx2"/>
              </a:buClr>
              <a:buFont typeface="Wingdings" pitchFamily="2" charset="2"/>
              <a:buChar char="u"/>
              <a:defRPr/>
            </a:pPr>
            <a:endParaRPr kumimoji="0" lang="en-US" altLang="zh-TW" sz="2000" dirty="0">
              <a:solidFill>
                <a:schemeClr val="accent6">
                  <a:lumMod val="50000"/>
                </a:schemeClr>
              </a:solidFill>
              <a:latin typeface="微軟正黑體" pitchFamily="34" charset="-120"/>
              <a:ea typeface="微軟正黑體" pitchFamily="34" charset="-120"/>
              <a:cs typeface="Times New Roman" pitchFamily="18" charset="0"/>
            </a:endParaRPr>
          </a:p>
        </p:txBody>
      </p:sp>
      <p:sp>
        <p:nvSpPr>
          <p:cNvPr id="53259" name="矩形 66"/>
          <p:cNvSpPr>
            <a:spLocks noChangeArrowheads="1"/>
          </p:cNvSpPr>
          <p:nvPr/>
        </p:nvSpPr>
        <p:spPr bwMode="auto">
          <a:xfrm>
            <a:off x="-214313" y="981075"/>
            <a:ext cx="9721851" cy="338554"/>
          </a:xfrm>
          <a:prstGeom prst="rect">
            <a:avLst/>
          </a:prstGeom>
          <a:noFill/>
          <a:ln w="9525">
            <a:noFill/>
            <a:miter lim="800000"/>
            <a:headEnd/>
            <a:tailEnd/>
          </a:ln>
        </p:spPr>
        <p:txBody>
          <a:bodyPr>
            <a:spAutoFit/>
          </a:bodyPr>
          <a:lstStyle/>
          <a:p>
            <a:pPr marL="571500" indent="-285750" eaLnBrk="0" hangingPunct="0">
              <a:buFont typeface="Wingdings" pitchFamily="2" charset="2"/>
              <a:buChar char="p"/>
            </a:pPr>
            <a:r>
              <a:rPr kumimoji="0" lang="en-US" altLang="zh-TW" sz="1600" b="1" dirty="0" smtClean="0">
                <a:solidFill>
                  <a:srgbClr val="339933"/>
                </a:solidFill>
                <a:latin typeface="微軟正黑體" pitchFamily="34" charset="-120"/>
                <a:ea typeface="微軟正黑體" pitchFamily="34" charset="-120"/>
                <a:cs typeface="Times New Roman" pitchFamily="18" charset="0"/>
              </a:rPr>
              <a:t> </a:t>
            </a:r>
            <a:r>
              <a:rPr lang="en-US" altLang="zh-TW" sz="1600" dirty="0" smtClean="0">
                <a:solidFill>
                  <a:srgbClr val="339933"/>
                </a:solidFill>
              </a:rPr>
              <a:t>Green economy</a:t>
            </a:r>
            <a:r>
              <a:rPr lang="zh-TW" altLang="en-US" sz="1600" dirty="0" smtClean="0">
                <a:solidFill>
                  <a:srgbClr val="339933"/>
                </a:solidFill>
              </a:rPr>
              <a:t>：</a:t>
            </a:r>
            <a:r>
              <a:rPr lang="en-US" altLang="zh-TW" sz="1600" dirty="0" smtClean="0">
                <a:solidFill>
                  <a:srgbClr val="339933"/>
                </a:solidFill>
              </a:rPr>
              <a:t>Enterprises channel into ESCO and processes counseling</a:t>
            </a:r>
            <a:endParaRPr kumimoji="0" lang="zh-TW" altLang="en-US" sz="1600" b="1" dirty="0">
              <a:solidFill>
                <a:srgbClr val="339933"/>
              </a:solidFill>
              <a:latin typeface="微軟正黑體" pitchFamily="34" charset="-120"/>
              <a:ea typeface="微軟正黑體" pitchFamily="34" charset="-120"/>
              <a:cs typeface="Times New Roman" pitchFamily="18" charset="0"/>
            </a:endParaRPr>
          </a:p>
        </p:txBody>
      </p:sp>
      <p:sp>
        <p:nvSpPr>
          <p:cNvPr id="53262" name="Rectangle 4"/>
          <p:cNvSpPr>
            <a:spLocks noChangeArrowheads="1"/>
          </p:cNvSpPr>
          <p:nvPr/>
        </p:nvSpPr>
        <p:spPr bwMode="auto">
          <a:xfrm>
            <a:off x="0" y="4293096"/>
            <a:ext cx="5220072" cy="360040"/>
          </a:xfrm>
          <a:prstGeom prst="rect">
            <a:avLst/>
          </a:prstGeom>
          <a:noFill/>
          <a:ln w="9525" algn="ctr">
            <a:noFill/>
            <a:miter lim="800000"/>
            <a:headEnd/>
            <a:tailEnd/>
          </a:ln>
        </p:spPr>
        <p:txBody>
          <a:bodyPr/>
          <a:lstStyle/>
          <a:p>
            <a:pPr marL="285750" indent="-285750" eaLnBrk="0" hangingPunct="0">
              <a:buFont typeface="Wingdings" pitchFamily="2" charset="2"/>
              <a:buChar char="p"/>
            </a:pPr>
            <a:r>
              <a:rPr lang="en-US" altLang="zh-TW" sz="1600" dirty="0" smtClean="0">
                <a:solidFill>
                  <a:schemeClr val="accent5">
                    <a:lumMod val="50000"/>
                  </a:schemeClr>
                </a:solidFill>
                <a:effectLst>
                  <a:outerShdw blurRad="38100" dist="38100" dir="2700000" algn="tl">
                    <a:srgbClr val="C0C0C0"/>
                  </a:outerShdw>
                </a:effectLst>
              </a:rPr>
              <a:t>Corporate of  carbon reduction :</a:t>
            </a:r>
            <a:br>
              <a:rPr lang="en-US" altLang="zh-TW" sz="1600" dirty="0" smtClean="0">
                <a:solidFill>
                  <a:schemeClr val="accent5">
                    <a:lumMod val="50000"/>
                  </a:schemeClr>
                </a:solidFill>
                <a:effectLst>
                  <a:outerShdw blurRad="38100" dist="38100" dir="2700000" algn="tl">
                    <a:srgbClr val="C0C0C0"/>
                  </a:outerShdw>
                </a:effectLst>
              </a:rPr>
            </a:br>
            <a:r>
              <a:rPr lang="en-US" altLang="zh-TW" sz="1600" dirty="0" smtClean="0">
                <a:solidFill>
                  <a:schemeClr val="accent5">
                    <a:lumMod val="50000"/>
                  </a:schemeClr>
                </a:solidFill>
                <a:effectLst>
                  <a:outerShdw blurRad="38100" dist="38100" dir="2700000" algn="tl">
                    <a:srgbClr val="C0C0C0"/>
                  </a:outerShdw>
                </a:effectLst>
              </a:rPr>
              <a:t>Integration of energy and resource</a:t>
            </a:r>
            <a:endParaRPr kumimoji="0" lang="en-US" altLang="zh-TW" sz="1600" b="1" dirty="0">
              <a:solidFill>
                <a:schemeClr val="accent5">
                  <a:lumMod val="50000"/>
                </a:schemeClr>
              </a:solidFill>
              <a:latin typeface="微軟正黑體" pitchFamily="34" charset="-120"/>
              <a:ea typeface="微軟正黑體" pitchFamily="34" charset="-120"/>
              <a:cs typeface="Times New Roman" pitchFamily="18" charset="0"/>
            </a:endParaRPr>
          </a:p>
        </p:txBody>
      </p:sp>
      <p:sp>
        <p:nvSpPr>
          <p:cNvPr id="5" name="向右箭號 4"/>
          <p:cNvSpPr/>
          <p:nvPr/>
        </p:nvSpPr>
        <p:spPr>
          <a:xfrm>
            <a:off x="1829148" y="2636912"/>
            <a:ext cx="582612" cy="501650"/>
          </a:xfrm>
          <a:prstGeom prst="rightArrow">
            <a:avLst/>
          </a:prstGeom>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zh-TW" altLang="en-US"/>
          </a:p>
        </p:txBody>
      </p:sp>
      <p:grpSp>
        <p:nvGrpSpPr>
          <p:cNvPr id="39" name="群組 38"/>
          <p:cNvGrpSpPr>
            <a:grpSpLocks/>
          </p:cNvGrpSpPr>
          <p:nvPr/>
        </p:nvGrpSpPr>
        <p:grpSpPr bwMode="auto">
          <a:xfrm>
            <a:off x="4932040" y="4248472"/>
            <a:ext cx="4356692" cy="2636912"/>
            <a:chOff x="4784075" y="1200483"/>
            <a:chExt cx="4401567" cy="3452652"/>
          </a:xfrm>
        </p:grpSpPr>
        <p:sp>
          <p:nvSpPr>
            <p:cNvPr id="40" name="文字方塊 1"/>
            <p:cNvSpPr txBox="1">
              <a:spLocks noChangeArrowheads="1"/>
            </p:cNvSpPr>
            <p:nvPr/>
          </p:nvSpPr>
          <p:spPr bwMode="auto">
            <a:xfrm>
              <a:off x="4784075" y="1200483"/>
              <a:ext cx="4322320" cy="443287"/>
            </a:xfrm>
            <a:prstGeom prst="rect">
              <a:avLst/>
            </a:prstGeom>
            <a:noFill/>
            <a:ln w="9525">
              <a:noFill/>
              <a:miter lim="800000"/>
              <a:headEnd/>
              <a:tailEnd/>
            </a:ln>
          </p:spPr>
          <p:txBody>
            <a:bodyPr>
              <a:spAutoFit/>
            </a:bodyPr>
            <a:lstStyle/>
            <a:p>
              <a:pPr algn="ctr"/>
              <a:r>
                <a:rPr kumimoji="0" lang="zh-TW" altLang="en-US" sz="1600" b="1" dirty="0">
                  <a:solidFill>
                    <a:srgbClr val="0000FF"/>
                  </a:solidFill>
                  <a:latin typeface="微軟正黑體" pitchFamily="34" charset="-120"/>
                  <a:ea typeface="微軟正黑體" pitchFamily="34" charset="-120"/>
                </a:rPr>
                <a:t>臨海工業區 </a:t>
              </a:r>
              <a:r>
                <a:rPr kumimoji="0" lang="en-US" altLang="zh-TW" sz="1600" b="1" dirty="0">
                  <a:solidFill>
                    <a:srgbClr val="0000FF"/>
                  </a:solidFill>
                  <a:latin typeface="微軟正黑體" pitchFamily="34" charset="-120"/>
                  <a:ea typeface="微軟正黑體" pitchFamily="34" charset="-120"/>
                </a:rPr>
                <a:t>- </a:t>
              </a:r>
              <a:r>
                <a:rPr kumimoji="0" lang="zh-TW" altLang="en-US" sz="1600" b="1" dirty="0">
                  <a:solidFill>
                    <a:srgbClr val="0000FF"/>
                  </a:solidFill>
                  <a:latin typeface="微軟正黑體" pitchFamily="34" charset="-120"/>
                  <a:ea typeface="微軟正黑體" pitchFamily="34" charset="-120"/>
                </a:rPr>
                <a:t>區域</a:t>
              </a:r>
              <a:r>
                <a:rPr kumimoji="0" lang="zh-TW" altLang="en-US" sz="1600" dirty="0">
                  <a:solidFill>
                    <a:srgbClr val="0000FF"/>
                  </a:solidFill>
                  <a:latin typeface="微軟正黑體" pitchFamily="34" charset="-120"/>
                  <a:ea typeface="微軟正黑體" pitchFamily="34" charset="-120"/>
                </a:rPr>
                <a:t>資</a:t>
              </a:r>
              <a:r>
                <a:rPr kumimoji="0" lang="zh-TW" altLang="en-US" sz="1600" b="1" dirty="0">
                  <a:solidFill>
                    <a:srgbClr val="0000FF"/>
                  </a:solidFill>
                  <a:latin typeface="微軟正黑體" pitchFamily="34" charset="-120"/>
                  <a:ea typeface="微軟正黑體" pitchFamily="34" charset="-120"/>
                </a:rPr>
                <a:t>源整合現況  </a:t>
              </a:r>
            </a:p>
          </p:txBody>
        </p:sp>
        <p:pic>
          <p:nvPicPr>
            <p:cNvPr id="41" name="Picture 4"/>
            <p:cNvPicPr>
              <a:picLocks noChangeAspect="1" noChangeArrowheads="1"/>
            </p:cNvPicPr>
            <p:nvPr/>
          </p:nvPicPr>
          <p:blipFill>
            <a:blip r:embed="rId4" cstate="print">
              <a:extLst/>
            </a:blip>
            <a:srcRect/>
            <a:stretch>
              <a:fillRect/>
            </a:stretch>
          </p:blipFill>
          <p:spPr bwMode="auto">
            <a:xfrm>
              <a:off x="4833959" y="1538795"/>
              <a:ext cx="4351683" cy="3114340"/>
            </a:xfrm>
            <a:prstGeom prst="rect">
              <a:avLst/>
            </a:prstGeom>
            <a:ln w="38100" cap="sq">
              <a:noFill/>
              <a:prstDash val="solid"/>
              <a:miter lim="800000"/>
            </a:ln>
            <a:effectLst>
              <a:outerShdw blurRad="50800" dist="38100" dir="2700000" algn="tl" rotWithShape="0">
                <a:srgbClr val="000000">
                  <a:alpha val="43000"/>
                </a:srgbClr>
              </a:outerShdw>
            </a:effectLst>
          </p:spPr>
        </p:pic>
      </p:grpSp>
      <p:grpSp>
        <p:nvGrpSpPr>
          <p:cNvPr id="49" name="群組 34"/>
          <p:cNvGrpSpPr>
            <a:grpSpLocks/>
          </p:cNvGrpSpPr>
          <p:nvPr/>
        </p:nvGrpSpPr>
        <p:grpSpPr bwMode="auto">
          <a:xfrm>
            <a:off x="179510" y="1340770"/>
            <a:ext cx="1584177" cy="2808310"/>
            <a:chOff x="611559" y="1938756"/>
            <a:chExt cx="828816" cy="4370564"/>
          </a:xfrm>
        </p:grpSpPr>
        <p:grpSp>
          <p:nvGrpSpPr>
            <p:cNvPr id="50" name="群組 19"/>
            <p:cNvGrpSpPr>
              <a:grpSpLocks/>
            </p:cNvGrpSpPr>
            <p:nvPr/>
          </p:nvGrpSpPr>
          <p:grpSpPr bwMode="auto">
            <a:xfrm>
              <a:off x="611559" y="1938756"/>
              <a:ext cx="791143" cy="1129792"/>
              <a:chOff x="0" y="4974"/>
              <a:chExt cx="791143" cy="1129792"/>
            </a:xfrm>
          </p:grpSpPr>
          <p:sp>
            <p:nvSpPr>
              <p:cNvPr id="69" name="＞形箭號 68"/>
              <p:cNvSpPr/>
              <p:nvPr/>
            </p:nvSpPr>
            <p:spPr>
              <a:xfrm rot="5400000">
                <a:off x="-169325" y="174299"/>
                <a:ext cx="1129792" cy="791142"/>
              </a:xfrm>
              <a:prstGeom prst="chevron">
                <a:avLst/>
              </a:prstGeom>
              <a:scene3d>
                <a:camera prst="orthographicFront">
                  <a:rot lat="0" lon="0" rev="0"/>
                </a:camera>
                <a:lightRig rig="threePt" dir="t">
                  <a:rot lat="0" lon="0" rev="1200000"/>
                </a:lightRig>
              </a:scene3d>
              <a:sp3d>
                <a:bevelT w="63500" h="25400" prst="artDeco"/>
              </a:sp3d>
            </p:spPr>
            <p:style>
              <a:lnRef idx="0">
                <a:schemeClr val="accent6"/>
              </a:lnRef>
              <a:fillRef idx="3">
                <a:schemeClr val="accent6"/>
              </a:fillRef>
              <a:effectRef idx="3">
                <a:schemeClr val="accent6"/>
              </a:effectRef>
              <a:fontRef idx="minor">
                <a:schemeClr val="lt1"/>
              </a:fontRef>
            </p:style>
          </p:sp>
          <p:sp>
            <p:nvSpPr>
              <p:cNvPr id="70" name="＞形箭號 4"/>
              <p:cNvSpPr/>
              <p:nvPr/>
            </p:nvSpPr>
            <p:spPr>
              <a:xfrm>
                <a:off x="1" y="565300"/>
                <a:ext cx="791142" cy="337920"/>
              </a:xfrm>
              <a:prstGeom prst="rect">
                <a:avLst/>
              </a:prstGeom>
              <a:noFill/>
              <a:scene3d>
                <a:camera prst="orthographicFront">
                  <a:rot lat="0" lon="0" rev="0"/>
                </a:camera>
                <a:lightRig rig="threePt" dir="t">
                  <a:rot lat="0" lon="0" rev="1200000"/>
                </a:lightRig>
              </a:scene3d>
              <a:sp3d>
                <a:bevelT w="63500" h="25400" prst="artDeco"/>
              </a:sp3d>
            </p:spPr>
            <p:style>
              <a:lnRef idx="0">
                <a:schemeClr val="accent6"/>
              </a:lnRef>
              <a:fillRef idx="3">
                <a:schemeClr val="accent6"/>
              </a:fillRef>
              <a:effectRef idx="3">
                <a:schemeClr val="accent6"/>
              </a:effectRef>
              <a:fontRef idx="minor">
                <a:schemeClr val="lt1"/>
              </a:fontRef>
            </p:style>
            <p:txBody>
              <a:bodyPr lIns="11430" tIns="11430" rIns="11430" bIns="11430" spcCol="1270" anchor="ctr"/>
              <a:lstStyle/>
              <a:p>
                <a:pPr algn="ctr" defTabSz="800100">
                  <a:spcAft>
                    <a:spcPts val="0"/>
                  </a:spcAft>
                  <a:defRPr/>
                </a:pPr>
                <a:r>
                  <a:rPr lang="en-US" altLang="zh-TW" sz="1600" b="1" dirty="0" smtClean="0">
                    <a:solidFill>
                      <a:sysClr val="windowText" lastClr="000000"/>
                    </a:solidFill>
                    <a:latin typeface="微軟正黑體" pitchFamily="34" charset="-120"/>
                    <a:ea typeface="微軟正黑體" pitchFamily="34" charset="-120"/>
                    <a:cs typeface="Times New Roman" pitchFamily="18" charset="0"/>
                  </a:rPr>
                  <a:t>Investigation</a:t>
                </a:r>
                <a:endParaRPr lang="en-US" altLang="zh-TW" sz="1600" b="1" dirty="0">
                  <a:solidFill>
                    <a:sysClr val="windowText" lastClr="000000"/>
                  </a:solidFill>
                  <a:latin typeface="微軟正黑體" pitchFamily="34" charset="-120"/>
                  <a:ea typeface="微軟正黑體" pitchFamily="34" charset="-120"/>
                  <a:cs typeface="Times New Roman" pitchFamily="18" charset="0"/>
                </a:endParaRPr>
              </a:p>
            </p:txBody>
          </p:sp>
        </p:grpSp>
        <p:grpSp>
          <p:nvGrpSpPr>
            <p:cNvPr id="51" name="群組 20"/>
            <p:cNvGrpSpPr>
              <a:grpSpLocks/>
            </p:cNvGrpSpPr>
            <p:nvPr/>
          </p:nvGrpSpPr>
          <p:grpSpPr bwMode="auto">
            <a:xfrm>
              <a:off x="611560" y="2946406"/>
              <a:ext cx="791142" cy="1129791"/>
              <a:chOff x="1" y="986555"/>
              <a:chExt cx="791142" cy="1129791"/>
            </a:xfrm>
          </p:grpSpPr>
          <p:sp>
            <p:nvSpPr>
              <p:cNvPr id="58" name="＞形箭號 57"/>
              <p:cNvSpPr/>
              <p:nvPr/>
            </p:nvSpPr>
            <p:spPr>
              <a:xfrm rot="5400000">
                <a:off x="-169324" y="1155880"/>
                <a:ext cx="1129791" cy="791142"/>
              </a:xfrm>
              <a:prstGeom prst="chevron">
                <a:avLst/>
              </a:prstGeom>
              <a:scene3d>
                <a:camera prst="orthographicFront">
                  <a:rot lat="0" lon="0" rev="0"/>
                </a:camera>
                <a:lightRig rig="threePt" dir="t">
                  <a:rot lat="0" lon="0" rev="1200000"/>
                </a:lightRig>
              </a:scene3d>
              <a:sp3d>
                <a:bevelT w="63500" h="25400" prst="artDeco"/>
              </a:sp3d>
            </p:spPr>
            <p:style>
              <a:lnRef idx="0">
                <a:schemeClr val="accent6"/>
              </a:lnRef>
              <a:fillRef idx="3">
                <a:schemeClr val="accent6"/>
              </a:fillRef>
              <a:effectRef idx="3">
                <a:schemeClr val="accent6"/>
              </a:effectRef>
              <a:fontRef idx="minor">
                <a:schemeClr val="lt1"/>
              </a:fontRef>
            </p:style>
          </p:sp>
          <p:sp>
            <p:nvSpPr>
              <p:cNvPr id="67" name="＞形箭號 6"/>
              <p:cNvSpPr/>
              <p:nvPr/>
            </p:nvSpPr>
            <p:spPr>
              <a:xfrm>
                <a:off x="1" y="1547823"/>
                <a:ext cx="791142" cy="337920"/>
              </a:xfrm>
              <a:prstGeom prst="rect">
                <a:avLst/>
              </a:prstGeom>
              <a:noFill/>
              <a:scene3d>
                <a:camera prst="orthographicFront">
                  <a:rot lat="0" lon="0" rev="0"/>
                </a:camera>
                <a:lightRig rig="threePt" dir="t">
                  <a:rot lat="0" lon="0" rev="1200000"/>
                </a:lightRig>
              </a:scene3d>
              <a:sp3d>
                <a:bevelT w="63500" h="25400" prst="artDeco"/>
              </a:sp3d>
            </p:spPr>
            <p:style>
              <a:lnRef idx="0">
                <a:schemeClr val="accent6"/>
              </a:lnRef>
              <a:fillRef idx="3">
                <a:schemeClr val="accent6"/>
              </a:fillRef>
              <a:effectRef idx="3">
                <a:schemeClr val="accent6"/>
              </a:effectRef>
              <a:fontRef idx="minor">
                <a:schemeClr val="lt1"/>
              </a:fontRef>
            </p:style>
            <p:txBody>
              <a:bodyPr lIns="11430" tIns="11430" rIns="11430" bIns="11430" spcCol="1270" anchor="ctr"/>
              <a:lstStyle/>
              <a:p>
                <a:pPr algn="ctr" defTabSz="800100">
                  <a:spcAft>
                    <a:spcPts val="0"/>
                  </a:spcAft>
                  <a:defRPr/>
                </a:pPr>
                <a:r>
                  <a:rPr lang="en-US" altLang="zh-TW" sz="1600" b="1" dirty="0" smtClean="0">
                    <a:solidFill>
                      <a:schemeClr val="tx1"/>
                    </a:solidFill>
                  </a:rPr>
                  <a:t>Illustration</a:t>
                </a:r>
                <a:r>
                  <a:rPr lang="en-US" altLang="zh-TW" sz="1600" b="1" dirty="0" smtClean="0"/>
                  <a:t> </a:t>
                </a:r>
                <a:r>
                  <a:rPr lang="en-US" altLang="zh-TW" sz="1600" b="1" dirty="0" smtClean="0">
                    <a:solidFill>
                      <a:schemeClr val="tx1"/>
                    </a:solidFill>
                  </a:rPr>
                  <a:t>meeting</a:t>
                </a:r>
                <a:endParaRPr lang="zh-TW" altLang="en-US" sz="1600" b="1" dirty="0">
                  <a:solidFill>
                    <a:schemeClr val="tx1"/>
                  </a:solidFill>
                  <a:latin typeface="微軟正黑體" pitchFamily="34" charset="-120"/>
                  <a:ea typeface="微軟正黑體" pitchFamily="34" charset="-120"/>
                  <a:cs typeface="Times New Roman" pitchFamily="18" charset="0"/>
                </a:endParaRPr>
              </a:p>
            </p:txBody>
          </p:sp>
        </p:grpSp>
        <p:grpSp>
          <p:nvGrpSpPr>
            <p:cNvPr id="52" name="群組 21"/>
            <p:cNvGrpSpPr>
              <a:grpSpLocks/>
            </p:cNvGrpSpPr>
            <p:nvPr/>
          </p:nvGrpSpPr>
          <p:grpSpPr bwMode="auto">
            <a:xfrm>
              <a:off x="611559" y="4027343"/>
              <a:ext cx="791143" cy="1129792"/>
              <a:chOff x="0" y="1969415"/>
              <a:chExt cx="791143" cy="1129792"/>
            </a:xfrm>
          </p:grpSpPr>
          <p:sp>
            <p:nvSpPr>
              <p:cNvPr id="56" name="＞形箭號 55"/>
              <p:cNvSpPr/>
              <p:nvPr/>
            </p:nvSpPr>
            <p:spPr>
              <a:xfrm rot="5400000">
                <a:off x="-169325" y="2138740"/>
                <a:ext cx="1129792" cy="791142"/>
              </a:xfrm>
              <a:prstGeom prst="chevron">
                <a:avLst/>
              </a:prstGeom>
              <a:scene3d>
                <a:camera prst="orthographicFront">
                  <a:rot lat="0" lon="0" rev="0"/>
                </a:camera>
                <a:lightRig rig="threePt" dir="t">
                  <a:rot lat="0" lon="0" rev="1200000"/>
                </a:lightRig>
              </a:scene3d>
              <a:sp3d>
                <a:bevelT w="63500" h="25400" prst="artDeco"/>
              </a:sp3d>
            </p:spPr>
            <p:style>
              <a:lnRef idx="0">
                <a:schemeClr val="accent6"/>
              </a:lnRef>
              <a:fillRef idx="3">
                <a:schemeClr val="accent6"/>
              </a:fillRef>
              <a:effectRef idx="3">
                <a:schemeClr val="accent6"/>
              </a:effectRef>
              <a:fontRef idx="minor">
                <a:schemeClr val="lt1"/>
              </a:fontRef>
            </p:style>
          </p:sp>
          <p:sp>
            <p:nvSpPr>
              <p:cNvPr id="57" name="＞形箭號 8"/>
              <p:cNvSpPr/>
              <p:nvPr/>
            </p:nvSpPr>
            <p:spPr>
              <a:xfrm>
                <a:off x="1" y="2346272"/>
                <a:ext cx="791142" cy="448263"/>
              </a:xfrm>
              <a:prstGeom prst="rect">
                <a:avLst/>
              </a:prstGeom>
              <a:noFill/>
              <a:scene3d>
                <a:camera prst="orthographicFront">
                  <a:rot lat="0" lon="0" rev="0"/>
                </a:camera>
                <a:lightRig rig="threePt" dir="t">
                  <a:rot lat="0" lon="0" rev="1200000"/>
                </a:lightRig>
              </a:scene3d>
              <a:sp3d>
                <a:bevelT w="63500" h="25400" prst="artDeco"/>
              </a:sp3d>
            </p:spPr>
            <p:style>
              <a:lnRef idx="0">
                <a:schemeClr val="accent6"/>
              </a:lnRef>
              <a:fillRef idx="3">
                <a:schemeClr val="accent6"/>
              </a:fillRef>
              <a:effectRef idx="3">
                <a:schemeClr val="accent6"/>
              </a:effectRef>
              <a:fontRef idx="minor">
                <a:schemeClr val="lt1"/>
              </a:fontRef>
            </p:style>
            <p:txBody>
              <a:bodyPr lIns="11430" tIns="11430" rIns="11430" bIns="11430" spcCol="1270" anchor="ctr"/>
              <a:lstStyle/>
              <a:p>
                <a:pPr algn="ctr" defTabSz="800100">
                  <a:spcAft>
                    <a:spcPts val="0"/>
                  </a:spcAft>
                  <a:defRPr/>
                </a:pPr>
                <a:r>
                  <a:rPr lang="en-US" altLang="zh-TW" sz="1600" b="1" dirty="0">
                    <a:solidFill>
                      <a:sysClr val="windowText" lastClr="000000"/>
                    </a:solidFill>
                    <a:latin typeface="微軟正黑體" pitchFamily="34" charset="-120"/>
                    <a:ea typeface="微軟正黑體" pitchFamily="34" charset="-120"/>
                    <a:cs typeface="Times New Roman" pitchFamily="18" charset="0"/>
                  </a:rPr>
                  <a:t/>
                </a:r>
                <a:br>
                  <a:rPr lang="en-US" altLang="zh-TW" sz="1600" b="1" dirty="0">
                    <a:solidFill>
                      <a:sysClr val="windowText" lastClr="000000"/>
                    </a:solidFill>
                    <a:latin typeface="微軟正黑體" pitchFamily="34" charset="-120"/>
                    <a:ea typeface="微軟正黑體" pitchFamily="34" charset="-120"/>
                    <a:cs typeface="Times New Roman" pitchFamily="18" charset="0"/>
                  </a:rPr>
                </a:br>
                <a:r>
                  <a:rPr lang="en-US" altLang="zh-TW" sz="1600" b="1" dirty="0" smtClean="0"/>
                  <a:t> </a:t>
                </a:r>
                <a:r>
                  <a:rPr lang="en-US" altLang="zh-TW" sz="1600" b="1" dirty="0" smtClean="0">
                    <a:solidFill>
                      <a:schemeClr val="tx1"/>
                    </a:solidFill>
                  </a:rPr>
                  <a:t>Counseling</a:t>
                </a:r>
              </a:p>
              <a:p>
                <a:pPr algn="ctr" defTabSz="800100">
                  <a:spcAft>
                    <a:spcPts val="0"/>
                  </a:spcAft>
                  <a:defRPr/>
                </a:pPr>
                <a:endParaRPr lang="en-US" altLang="zh-TW" sz="1600" dirty="0">
                  <a:solidFill>
                    <a:sysClr val="windowText" lastClr="000000"/>
                  </a:solidFill>
                  <a:latin typeface="微軟正黑體" pitchFamily="34" charset="-120"/>
                  <a:ea typeface="微軟正黑體" pitchFamily="34" charset="-120"/>
                  <a:cs typeface="Times New Roman" pitchFamily="18" charset="0"/>
                </a:endParaRPr>
              </a:p>
            </p:txBody>
          </p:sp>
        </p:grpSp>
        <p:grpSp>
          <p:nvGrpSpPr>
            <p:cNvPr id="53" name="群組 22"/>
            <p:cNvGrpSpPr>
              <a:grpSpLocks/>
            </p:cNvGrpSpPr>
            <p:nvPr/>
          </p:nvGrpSpPr>
          <p:grpSpPr bwMode="auto">
            <a:xfrm>
              <a:off x="611559" y="5179528"/>
              <a:ext cx="828816" cy="1129792"/>
              <a:chOff x="0" y="2951514"/>
              <a:chExt cx="828816" cy="1129792"/>
            </a:xfrm>
          </p:grpSpPr>
          <p:sp>
            <p:nvSpPr>
              <p:cNvPr id="54" name="＞形箭號 53"/>
              <p:cNvSpPr/>
              <p:nvPr/>
            </p:nvSpPr>
            <p:spPr>
              <a:xfrm rot="5400000">
                <a:off x="-169325" y="3120839"/>
                <a:ext cx="1129792" cy="791142"/>
              </a:xfrm>
              <a:prstGeom prst="chevron">
                <a:avLst/>
              </a:prstGeom>
              <a:scene3d>
                <a:camera prst="orthographicFront">
                  <a:rot lat="0" lon="0" rev="0"/>
                </a:camera>
                <a:lightRig rig="threePt" dir="t">
                  <a:rot lat="0" lon="0" rev="1200000"/>
                </a:lightRig>
              </a:scene3d>
              <a:sp3d>
                <a:bevelT w="63500" h="25400" prst="artDeco"/>
              </a:sp3d>
            </p:spPr>
            <p:style>
              <a:lnRef idx="0">
                <a:schemeClr val="accent6"/>
              </a:lnRef>
              <a:fillRef idx="3">
                <a:schemeClr val="accent6"/>
              </a:fillRef>
              <a:effectRef idx="3">
                <a:schemeClr val="accent6"/>
              </a:effectRef>
              <a:fontRef idx="minor">
                <a:schemeClr val="lt1"/>
              </a:fontRef>
            </p:style>
          </p:sp>
          <p:sp>
            <p:nvSpPr>
              <p:cNvPr id="55" name="＞形箭號 10"/>
              <p:cNvSpPr/>
              <p:nvPr/>
            </p:nvSpPr>
            <p:spPr>
              <a:xfrm>
                <a:off x="37674" y="3520977"/>
                <a:ext cx="791142" cy="337920"/>
              </a:xfrm>
              <a:prstGeom prst="rect">
                <a:avLst/>
              </a:prstGeom>
              <a:noFill/>
              <a:scene3d>
                <a:camera prst="orthographicFront">
                  <a:rot lat="0" lon="0" rev="0"/>
                </a:camera>
                <a:lightRig rig="threePt" dir="t">
                  <a:rot lat="0" lon="0" rev="1200000"/>
                </a:lightRig>
              </a:scene3d>
              <a:sp3d>
                <a:bevelT w="63500" h="25400" prst="artDeco"/>
              </a:sp3d>
            </p:spPr>
            <p:style>
              <a:lnRef idx="0">
                <a:schemeClr val="accent6"/>
              </a:lnRef>
              <a:fillRef idx="3">
                <a:schemeClr val="accent6"/>
              </a:fillRef>
              <a:effectRef idx="3">
                <a:schemeClr val="accent6"/>
              </a:effectRef>
              <a:fontRef idx="minor">
                <a:schemeClr val="lt1"/>
              </a:fontRef>
            </p:style>
            <p:txBody>
              <a:bodyPr lIns="11430" tIns="11430" rIns="11430" bIns="11430" spcCol="1270" anchor="ctr"/>
              <a:lstStyle/>
              <a:p>
                <a:pPr algn="ctr" defTabSz="800100">
                  <a:lnSpc>
                    <a:spcPct val="90000"/>
                  </a:lnSpc>
                  <a:spcAft>
                    <a:spcPct val="35000"/>
                  </a:spcAft>
                  <a:defRPr/>
                </a:pPr>
                <a:r>
                  <a:rPr lang="en-US" altLang="zh-TW" sz="1400" b="1" dirty="0" smtClean="0">
                    <a:solidFill>
                      <a:sysClr val="windowText" lastClr="000000"/>
                    </a:solidFill>
                    <a:latin typeface="微軟正黑體" pitchFamily="34" charset="-120"/>
                    <a:ea typeface="微軟正黑體" pitchFamily="34" charset="-120"/>
                    <a:cs typeface="Times New Roman" pitchFamily="18" charset="0"/>
                  </a:rPr>
                  <a:t>Documentation</a:t>
                </a:r>
                <a:endParaRPr lang="zh-TW" altLang="en-US" sz="1400" b="1" dirty="0">
                  <a:solidFill>
                    <a:sysClr val="windowText" lastClr="000000"/>
                  </a:solidFill>
                  <a:latin typeface="微軟正黑體" pitchFamily="34" charset="-120"/>
                  <a:ea typeface="微軟正黑體" pitchFamily="34" charset="-120"/>
                  <a:cs typeface="Times New Roman" pitchFamily="18" charset="0"/>
                </a:endParaRPr>
              </a:p>
            </p:txBody>
          </p:sp>
        </p:grpSp>
      </p:grpSp>
      <p:grpSp>
        <p:nvGrpSpPr>
          <p:cNvPr id="71" name="群組 70"/>
          <p:cNvGrpSpPr/>
          <p:nvPr/>
        </p:nvGrpSpPr>
        <p:grpSpPr>
          <a:xfrm>
            <a:off x="2339752" y="1268760"/>
            <a:ext cx="5940480" cy="2917967"/>
            <a:chOff x="2411760" y="1340768"/>
            <a:chExt cx="5940480" cy="2917967"/>
          </a:xfrm>
        </p:grpSpPr>
        <p:grpSp>
          <p:nvGrpSpPr>
            <p:cNvPr id="8" name="群組 7"/>
            <p:cNvGrpSpPr/>
            <p:nvPr/>
          </p:nvGrpSpPr>
          <p:grpSpPr>
            <a:xfrm>
              <a:off x="5868144" y="2996952"/>
              <a:ext cx="1152128" cy="1008112"/>
              <a:chOff x="1804128" y="1980365"/>
              <a:chExt cx="1172936" cy="1039971"/>
            </a:xfrm>
          </p:grpSpPr>
          <p:sp>
            <p:nvSpPr>
              <p:cNvPr id="96" name="六邊形 95"/>
              <p:cNvSpPr/>
              <p:nvPr/>
            </p:nvSpPr>
            <p:spPr>
              <a:xfrm>
                <a:off x="1804128" y="1980365"/>
                <a:ext cx="1172936" cy="1039971"/>
              </a:xfrm>
              <a:prstGeom prst="hexagon">
                <a:avLst>
                  <a:gd name="adj" fmla="val 25000"/>
                  <a:gd name="vf" fmla="val 115470"/>
                </a:avLst>
              </a:prstGeom>
              <a:scene3d>
                <a:camera prst="orthographicFront"/>
                <a:lightRig rig="flat" dir="t"/>
              </a:scene3d>
              <a:sp3d prstMaterial="plastic">
                <a:bevelT w="120900" h="88900"/>
                <a:bevelB w="88900" h="31750" prst="angle"/>
              </a:sp3d>
            </p:spPr>
            <p:style>
              <a:lnRef idx="1">
                <a:schemeClr val="accent5">
                  <a:hueOff val="-3700354"/>
                  <a:satOff val="18774"/>
                  <a:lumOff val="-2196"/>
                  <a:alphaOff val="0"/>
                </a:schemeClr>
              </a:lnRef>
              <a:fillRef idx="3">
                <a:schemeClr val="accent5">
                  <a:hueOff val="-3700354"/>
                  <a:satOff val="18774"/>
                  <a:lumOff val="-2196"/>
                  <a:alphaOff val="0"/>
                </a:schemeClr>
              </a:fillRef>
              <a:effectRef idx="2">
                <a:schemeClr val="accent5">
                  <a:hueOff val="-3700354"/>
                  <a:satOff val="18774"/>
                  <a:lumOff val="-2196"/>
                  <a:alphaOff val="0"/>
                </a:schemeClr>
              </a:effectRef>
              <a:fontRef idx="minor">
                <a:schemeClr val="lt1"/>
              </a:fontRef>
            </p:style>
          </p:sp>
          <p:sp>
            <p:nvSpPr>
              <p:cNvPr id="103" name="六邊形 4"/>
              <p:cNvSpPr/>
              <p:nvPr/>
            </p:nvSpPr>
            <p:spPr>
              <a:xfrm>
                <a:off x="1950745" y="2277500"/>
                <a:ext cx="749046" cy="51998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Aft>
                    <a:spcPct val="35000"/>
                  </a:spcAft>
                </a:pPr>
                <a:r>
                  <a:rPr lang="en-US" altLang="zh-TW" sz="1400" b="1" dirty="0" smtClean="0">
                    <a:solidFill>
                      <a:srgbClr val="0000FF"/>
                    </a:solidFill>
                  </a:rPr>
                  <a:t>Green Building / Architectural Design</a:t>
                </a:r>
                <a:endParaRPr lang="zh-TW" altLang="en-US" sz="1400" b="1" kern="1200" dirty="0">
                  <a:solidFill>
                    <a:srgbClr val="0000FF"/>
                  </a:solidFill>
                </a:endParaRPr>
              </a:p>
            </p:txBody>
          </p:sp>
        </p:grpSp>
        <p:grpSp>
          <p:nvGrpSpPr>
            <p:cNvPr id="13" name="群組 12"/>
            <p:cNvGrpSpPr/>
            <p:nvPr/>
          </p:nvGrpSpPr>
          <p:grpSpPr>
            <a:xfrm>
              <a:off x="2411760" y="3012214"/>
              <a:ext cx="1021236" cy="1064857"/>
              <a:chOff x="2668224" y="3356992"/>
              <a:chExt cx="1039680" cy="1098510"/>
            </a:xfrm>
          </p:grpSpPr>
          <p:sp>
            <p:nvSpPr>
              <p:cNvPr id="105" name="六邊形 104"/>
              <p:cNvSpPr/>
              <p:nvPr/>
            </p:nvSpPr>
            <p:spPr>
              <a:xfrm>
                <a:off x="2668224" y="3356992"/>
                <a:ext cx="1039680" cy="1098510"/>
              </a:xfrm>
              <a:prstGeom prst="hexagon">
                <a:avLst>
                  <a:gd name="adj" fmla="val 25000"/>
                  <a:gd name="vf" fmla="val 115470"/>
                </a:avLst>
              </a:prstGeom>
              <a:scene3d>
                <a:camera prst="orthographicFront"/>
                <a:lightRig rig="flat" dir="t"/>
              </a:scene3d>
              <a:sp3d prstMaterial="plastic">
                <a:bevelT w="120900" h="88900"/>
                <a:bevelB w="88900" h="31750" prst="angle"/>
              </a:sp3d>
            </p:spPr>
            <p:style>
              <a:lnRef idx="1">
                <a:schemeClr val="accent5">
                  <a:hueOff val="-7400709"/>
                  <a:satOff val="37549"/>
                  <a:lumOff val="-4392"/>
                  <a:alphaOff val="0"/>
                </a:schemeClr>
              </a:lnRef>
              <a:fillRef idx="3">
                <a:schemeClr val="accent5">
                  <a:hueOff val="-7400709"/>
                  <a:satOff val="37549"/>
                  <a:lumOff val="-4392"/>
                  <a:alphaOff val="0"/>
                </a:schemeClr>
              </a:fillRef>
              <a:effectRef idx="2">
                <a:schemeClr val="accent5">
                  <a:hueOff val="-7400709"/>
                  <a:satOff val="37549"/>
                  <a:lumOff val="-4392"/>
                  <a:alphaOff val="0"/>
                </a:schemeClr>
              </a:effectRef>
              <a:fontRef idx="minor">
                <a:schemeClr val="lt1"/>
              </a:fontRef>
            </p:style>
          </p:sp>
          <p:sp>
            <p:nvSpPr>
              <p:cNvPr id="106" name="六邊形 4"/>
              <p:cNvSpPr/>
              <p:nvPr/>
            </p:nvSpPr>
            <p:spPr>
              <a:xfrm>
                <a:off x="2809990" y="3538704"/>
                <a:ext cx="811245" cy="602265"/>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altLang="zh-TW" sz="1400" b="1" kern="1200" dirty="0" smtClean="0">
                    <a:solidFill>
                      <a:srgbClr val="0000CC"/>
                    </a:solidFill>
                    <a:latin typeface="標楷體" panose="03000509000000000000" pitchFamily="65" charset="-120"/>
                    <a:ea typeface="標楷體" panose="03000509000000000000" pitchFamily="65" charset="-120"/>
                  </a:rPr>
                  <a:t>E</a:t>
                </a:r>
                <a:r>
                  <a:rPr lang="en-US" altLang="zh-TW" sz="1100" b="1" kern="1200" dirty="0" smtClean="0">
                    <a:solidFill>
                      <a:srgbClr val="0000CC"/>
                    </a:solidFill>
                    <a:latin typeface="標楷體" panose="03000509000000000000" pitchFamily="65" charset="-120"/>
                    <a:ea typeface="標楷體" panose="03000509000000000000" pitchFamily="65" charset="-120"/>
                  </a:rPr>
                  <a:t>lectricity </a:t>
                </a:r>
                <a:r>
                  <a:rPr lang="en-US" altLang="zh-TW" sz="1400" b="1" kern="1200" dirty="0" smtClean="0">
                    <a:solidFill>
                      <a:srgbClr val="0000CC"/>
                    </a:solidFill>
                    <a:latin typeface="標楷體" panose="03000509000000000000" pitchFamily="65" charset="-120"/>
                    <a:ea typeface="標楷體" panose="03000509000000000000" pitchFamily="65" charset="-120"/>
                  </a:rPr>
                  <a:t>system</a:t>
                </a:r>
                <a:endParaRPr lang="zh-TW" altLang="en-US" sz="1400" kern="1200" dirty="0">
                  <a:solidFill>
                    <a:srgbClr val="0000CC"/>
                  </a:solidFill>
                </a:endParaRPr>
              </a:p>
            </p:txBody>
          </p:sp>
        </p:grpSp>
        <p:grpSp>
          <p:nvGrpSpPr>
            <p:cNvPr id="11" name="群組 10"/>
            <p:cNvGrpSpPr/>
            <p:nvPr/>
          </p:nvGrpSpPr>
          <p:grpSpPr>
            <a:xfrm>
              <a:off x="2470644" y="1844824"/>
              <a:ext cx="1021236" cy="1061863"/>
              <a:chOff x="2668225" y="2211653"/>
              <a:chExt cx="1039680" cy="1095421"/>
            </a:xfrm>
          </p:grpSpPr>
          <p:sp>
            <p:nvSpPr>
              <p:cNvPr id="102" name="六邊形 101"/>
              <p:cNvSpPr/>
              <p:nvPr/>
            </p:nvSpPr>
            <p:spPr>
              <a:xfrm>
                <a:off x="2668225" y="2211653"/>
                <a:ext cx="1039680" cy="1095421"/>
              </a:xfrm>
              <a:prstGeom prst="hexagon">
                <a:avLst>
                  <a:gd name="adj" fmla="val 25000"/>
                  <a:gd name="vf" fmla="val 115470"/>
                </a:avLst>
              </a:prstGeom>
              <a:scene3d>
                <a:camera prst="orthographicFront"/>
                <a:lightRig rig="flat" dir="t"/>
              </a:scene3d>
              <a:sp3d prstMaterial="plastic">
                <a:bevelT w="120900" h="88900"/>
                <a:bevelB w="88900" h="31750" prst="angle"/>
              </a:sp3d>
            </p:spPr>
            <p:style>
              <a:lnRef idx="1">
                <a:schemeClr val="accent5">
                  <a:hueOff val="-1850177"/>
                  <a:satOff val="9387"/>
                  <a:lumOff val="-1098"/>
                  <a:alphaOff val="0"/>
                </a:schemeClr>
              </a:lnRef>
              <a:fillRef idx="3">
                <a:schemeClr val="accent5">
                  <a:hueOff val="-1850177"/>
                  <a:satOff val="9387"/>
                  <a:lumOff val="-1098"/>
                  <a:alphaOff val="0"/>
                </a:schemeClr>
              </a:fillRef>
              <a:effectRef idx="2">
                <a:schemeClr val="accent5">
                  <a:hueOff val="-1850177"/>
                  <a:satOff val="9387"/>
                  <a:lumOff val="-1098"/>
                  <a:alphaOff val="0"/>
                </a:schemeClr>
              </a:effectRef>
              <a:fontRef idx="minor">
                <a:schemeClr val="lt1"/>
              </a:fontRef>
            </p:style>
          </p:sp>
          <p:sp>
            <p:nvSpPr>
              <p:cNvPr id="113" name="六邊形 4"/>
              <p:cNvSpPr/>
              <p:nvPr/>
            </p:nvSpPr>
            <p:spPr>
              <a:xfrm>
                <a:off x="2846281" y="2610711"/>
                <a:ext cx="717607" cy="602265"/>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Aft>
                    <a:spcPct val="35000"/>
                  </a:spcAft>
                </a:pPr>
                <a:r>
                  <a:rPr lang="en-US" altLang="zh-TW" sz="1400" b="1" dirty="0" smtClean="0">
                    <a:solidFill>
                      <a:srgbClr val="0000CC"/>
                    </a:solidFill>
                    <a:latin typeface="標楷體" panose="03000509000000000000" pitchFamily="65" charset="-120"/>
                    <a:ea typeface="標楷體" panose="03000509000000000000" pitchFamily="65" charset="-120"/>
                  </a:rPr>
                  <a:t>Heating system</a:t>
                </a:r>
                <a:endParaRPr lang="zh-TW" altLang="en-US" sz="1400" dirty="0">
                  <a:solidFill>
                    <a:srgbClr val="0000CC"/>
                  </a:solidFill>
                </a:endParaRPr>
              </a:p>
            </p:txBody>
          </p:sp>
        </p:grpSp>
        <p:pic>
          <p:nvPicPr>
            <p:cNvPr id="68" name="圖片 67" descr="圖片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6732240" y="2781088"/>
              <a:ext cx="1620000" cy="1368000"/>
            </a:xfrm>
            <a:prstGeom prst="rect">
              <a:avLst/>
            </a:prstGeom>
            <a:ln>
              <a:noFill/>
            </a:ln>
            <a:effectLst>
              <a:softEdge rad="112500"/>
            </a:effectLst>
          </p:spPr>
        </p:pic>
        <p:pic>
          <p:nvPicPr>
            <p:cNvPr id="35" name="圖片 34" descr="圖片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6732240" y="1340768"/>
              <a:ext cx="1620000" cy="1368000"/>
            </a:xfrm>
            <a:prstGeom prst="rect">
              <a:avLst/>
            </a:prstGeom>
            <a:ln>
              <a:noFill/>
            </a:ln>
            <a:effectLst>
              <a:softEdge rad="112500"/>
            </a:effectLst>
          </p:spPr>
        </p:pic>
        <p:grpSp>
          <p:nvGrpSpPr>
            <p:cNvPr id="7" name="群組 6"/>
            <p:cNvGrpSpPr/>
            <p:nvPr/>
          </p:nvGrpSpPr>
          <p:grpSpPr>
            <a:xfrm>
              <a:off x="5796137" y="1772816"/>
              <a:ext cx="1224136" cy="1110215"/>
              <a:chOff x="1790860" y="2692902"/>
              <a:chExt cx="1246244" cy="1145301"/>
            </a:xfrm>
          </p:grpSpPr>
          <p:sp>
            <p:nvSpPr>
              <p:cNvPr id="108" name="六邊形 107"/>
              <p:cNvSpPr/>
              <p:nvPr/>
            </p:nvSpPr>
            <p:spPr>
              <a:xfrm>
                <a:off x="1790860" y="2692902"/>
                <a:ext cx="1246244" cy="1145301"/>
              </a:xfrm>
              <a:prstGeom prst="hexagon">
                <a:avLst>
                  <a:gd name="adj" fmla="val 25000"/>
                  <a:gd name="vf" fmla="val 115470"/>
                </a:avLst>
              </a:prstGeom>
              <a:scene3d>
                <a:camera prst="orthographicFront"/>
                <a:lightRig rig="flat" dir="t"/>
              </a:scene3d>
              <a:sp3d prstMaterial="plastic">
                <a:bevelT w="120900" h="88900"/>
                <a:bevelB w="88900" h="31750" prst="angle"/>
              </a:sp3d>
            </p:spPr>
            <p:style>
              <a:lnRef idx="1">
                <a:schemeClr val="accent5">
                  <a:hueOff val="-9250886"/>
                  <a:satOff val="46936"/>
                  <a:lumOff val="-5490"/>
                  <a:alphaOff val="0"/>
                </a:schemeClr>
              </a:lnRef>
              <a:fillRef idx="3">
                <a:schemeClr val="accent5">
                  <a:hueOff val="-9250886"/>
                  <a:satOff val="46936"/>
                  <a:lumOff val="-5490"/>
                  <a:alphaOff val="0"/>
                </a:schemeClr>
              </a:fillRef>
              <a:effectRef idx="2">
                <a:schemeClr val="accent5">
                  <a:hueOff val="-9250886"/>
                  <a:satOff val="46936"/>
                  <a:lumOff val="-5490"/>
                  <a:alphaOff val="0"/>
                </a:schemeClr>
              </a:effectRef>
              <a:fontRef idx="minor">
                <a:schemeClr val="lt1"/>
              </a:fontRef>
            </p:style>
          </p:sp>
          <p:sp>
            <p:nvSpPr>
              <p:cNvPr id="109" name="六邊形 4"/>
              <p:cNvSpPr/>
              <p:nvPr/>
            </p:nvSpPr>
            <p:spPr>
              <a:xfrm>
                <a:off x="1937477" y="2915753"/>
                <a:ext cx="852015" cy="6580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Aft>
                    <a:spcPct val="35000"/>
                  </a:spcAft>
                </a:pPr>
                <a:r>
                  <a:rPr lang="en-US" altLang="zh-TW" sz="1400" b="1" dirty="0" smtClean="0">
                    <a:solidFill>
                      <a:srgbClr val="0000FF"/>
                    </a:solidFill>
                  </a:rPr>
                  <a:t>Industrial process energy-saving technology</a:t>
                </a:r>
                <a:endParaRPr lang="zh-TW" altLang="en-US" sz="1400" b="1" kern="1200" dirty="0">
                  <a:solidFill>
                    <a:srgbClr val="0000FF"/>
                  </a:solidFill>
                </a:endParaRPr>
              </a:p>
            </p:txBody>
          </p:sp>
        </p:grpSp>
        <p:grpSp>
          <p:nvGrpSpPr>
            <p:cNvPr id="98" name="群組 97"/>
            <p:cNvGrpSpPr/>
            <p:nvPr/>
          </p:nvGrpSpPr>
          <p:grpSpPr>
            <a:xfrm>
              <a:off x="4644008" y="1412775"/>
              <a:ext cx="1152128" cy="845839"/>
              <a:chOff x="2581" y="354014"/>
              <a:chExt cx="716641" cy="545458"/>
            </a:xfrm>
            <a:scene3d>
              <a:camera prst="orthographicFront"/>
              <a:lightRig rig="flat" dir="t"/>
            </a:scene3d>
          </p:grpSpPr>
          <p:sp>
            <p:nvSpPr>
              <p:cNvPr id="99" name="六邊形 98"/>
              <p:cNvSpPr/>
              <p:nvPr/>
            </p:nvSpPr>
            <p:spPr>
              <a:xfrm>
                <a:off x="2581" y="354014"/>
                <a:ext cx="716641" cy="545458"/>
              </a:xfrm>
              <a:prstGeom prst="hexagon">
                <a:avLst>
                  <a:gd name="adj" fmla="val 25000"/>
                  <a:gd name="vf" fmla="val 115470"/>
                </a:avLst>
              </a:prstGeom>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00" name="六邊形 4"/>
              <p:cNvSpPr/>
              <p:nvPr/>
            </p:nvSpPr>
            <p:spPr>
              <a:xfrm>
                <a:off x="47371" y="400451"/>
                <a:ext cx="627061" cy="37648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Aft>
                    <a:spcPct val="35000"/>
                  </a:spcAft>
                </a:pPr>
                <a:r>
                  <a:rPr lang="en-US" altLang="zh-TW" sz="1400" b="1" dirty="0" smtClean="0">
                    <a:solidFill>
                      <a:srgbClr val="0000FF"/>
                    </a:solidFill>
                  </a:rPr>
                  <a:t>Air Conditioning System</a:t>
                </a:r>
                <a:r>
                  <a:rPr lang="en-US" altLang="zh-TW" sz="1400" b="1" kern="1200" dirty="0" smtClean="0">
                    <a:solidFill>
                      <a:srgbClr val="0000FF"/>
                    </a:solidFill>
                    <a:latin typeface="標楷體" panose="03000509000000000000" pitchFamily="65" charset="-120"/>
                    <a:ea typeface="標楷體" panose="03000509000000000000" pitchFamily="65" charset="-120"/>
                  </a:rPr>
                  <a:t> </a:t>
                </a:r>
                <a:endParaRPr lang="zh-TW" altLang="en-US" sz="1400" b="1" kern="1200" dirty="0">
                  <a:solidFill>
                    <a:srgbClr val="0000FF"/>
                  </a:solidFill>
                </a:endParaRPr>
              </a:p>
            </p:txBody>
          </p:sp>
        </p:grpSp>
        <p:grpSp>
          <p:nvGrpSpPr>
            <p:cNvPr id="110" name="群組 109"/>
            <p:cNvGrpSpPr/>
            <p:nvPr/>
          </p:nvGrpSpPr>
          <p:grpSpPr>
            <a:xfrm>
              <a:off x="3347865" y="1431033"/>
              <a:ext cx="1125319" cy="845839"/>
              <a:chOff x="2121497" y="271536"/>
              <a:chExt cx="699965" cy="545458"/>
            </a:xfrm>
            <a:scene3d>
              <a:camera prst="orthographicFront"/>
              <a:lightRig rig="flat" dir="t"/>
            </a:scene3d>
          </p:grpSpPr>
          <p:sp>
            <p:nvSpPr>
              <p:cNvPr id="111" name="六邊形 110"/>
              <p:cNvSpPr/>
              <p:nvPr/>
            </p:nvSpPr>
            <p:spPr>
              <a:xfrm>
                <a:off x="2121497" y="271536"/>
                <a:ext cx="699965" cy="545458"/>
              </a:xfrm>
              <a:prstGeom prst="hexagon">
                <a:avLst>
                  <a:gd name="adj" fmla="val 25000"/>
                  <a:gd name="vf" fmla="val 115470"/>
                </a:avLst>
              </a:prstGeom>
              <a:sp3d prstMaterial="plastic">
                <a:bevelT w="120900" h="88900"/>
                <a:bevelB w="88900" h="31750" prst="angle"/>
              </a:sp3d>
            </p:spPr>
            <p:style>
              <a:lnRef idx="1">
                <a:schemeClr val="accent5">
                  <a:hueOff val="-7400709"/>
                  <a:satOff val="37549"/>
                  <a:lumOff val="-4392"/>
                  <a:alphaOff val="0"/>
                </a:schemeClr>
              </a:lnRef>
              <a:fillRef idx="3">
                <a:schemeClr val="accent5">
                  <a:hueOff val="-7400709"/>
                  <a:satOff val="37549"/>
                  <a:lumOff val="-4392"/>
                  <a:alphaOff val="0"/>
                </a:schemeClr>
              </a:fillRef>
              <a:effectRef idx="2">
                <a:schemeClr val="accent5">
                  <a:hueOff val="-7400709"/>
                  <a:satOff val="37549"/>
                  <a:lumOff val="-4392"/>
                  <a:alphaOff val="0"/>
                </a:schemeClr>
              </a:effectRef>
              <a:fontRef idx="minor">
                <a:schemeClr val="lt1"/>
              </a:fontRef>
            </p:style>
          </p:sp>
          <p:sp>
            <p:nvSpPr>
              <p:cNvPr id="112" name="六邊形 4"/>
              <p:cNvSpPr/>
              <p:nvPr/>
            </p:nvSpPr>
            <p:spPr>
              <a:xfrm>
                <a:off x="2211077" y="358282"/>
                <a:ext cx="537481" cy="37648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Aft>
                    <a:spcPct val="35000"/>
                  </a:spcAft>
                </a:pPr>
                <a:r>
                  <a:rPr lang="en-US" altLang="zh-TW" sz="1400" b="1" dirty="0" smtClean="0">
                    <a:solidFill>
                      <a:srgbClr val="0000FF"/>
                    </a:solidFill>
                  </a:rPr>
                  <a:t>Institutions</a:t>
                </a:r>
                <a:endParaRPr lang="zh-TW" altLang="en-US" sz="1400" b="1" kern="1200" dirty="0">
                  <a:solidFill>
                    <a:srgbClr val="0000FF"/>
                  </a:solidFill>
                  <a:latin typeface="標楷體" panose="03000509000000000000" pitchFamily="65" charset="-120"/>
                  <a:ea typeface="標楷體" panose="03000509000000000000" pitchFamily="65" charset="-120"/>
                </a:endParaRPr>
              </a:p>
            </p:txBody>
          </p:sp>
        </p:grpSp>
        <p:grpSp>
          <p:nvGrpSpPr>
            <p:cNvPr id="6" name="群組 5"/>
            <p:cNvGrpSpPr/>
            <p:nvPr/>
          </p:nvGrpSpPr>
          <p:grpSpPr>
            <a:xfrm>
              <a:off x="3262867" y="2113004"/>
              <a:ext cx="2723650" cy="2145731"/>
              <a:chOff x="6029188" y="3831113"/>
              <a:chExt cx="2263430" cy="1746740"/>
            </a:xfrm>
          </p:grpSpPr>
          <p:pic>
            <p:nvPicPr>
              <p:cNvPr id="1026" name="Picture 2" descr="\\192.168.0.77\溫室專區\95年CO2計畫\102年度高雄市溫室氣體減量及碳資產管理計畫\各工作項目\促進產官學界減碳交流，成立節能減碳技術輔導團\成立輔導團\411交流平台會議\2014-04-11_高雄巿產官學界交流平台會議照片\DSC_4897.JPG"/>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6084928" y="3831113"/>
                <a:ext cx="2207690" cy="1482104"/>
              </a:xfrm>
              <a:prstGeom prst="rect">
                <a:avLst/>
              </a:prstGeom>
              <a:ln>
                <a:noFill/>
              </a:ln>
              <a:effectLst>
                <a:softEdge rad="112500"/>
              </a:effectLst>
              <a:extLst/>
            </p:spPr>
          </p:pic>
          <p:sp>
            <p:nvSpPr>
              <p:cNvPr id="4" name="矩形 3"/>
              <p:cNvSpPr/>
              <p:nvPr/>
            </p:nvSpPr>
            <p:spPr>
              <a:xfrm>
                <a:off x="6029188" y="5187001"/>
                <a:ext cx="2263428" cy="39085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defTabSz="711200">
                  <a:lnSpc>
                    <a:spcPct val="90000"/>
                  </a:lnSpc>
                  <a:spcAft>
                    <a:spcPct val="35000"/>
                  </a:spcAft>
                  <a:defRPr/>
                </a:pPr>
                <a:r>
                  <a:rPr lang="en-US" altLang="zh-TW" sz="1400" b="1" dirty="0" smtClean="0">
                    <a:solidFill>
                      <a:srgbClr val="FF0000"/>
                    </a:solidFill>
                  </a:rPr>
                  <a:t>Kaohsiung carbon reduction counseling group</a:t>
                </a:r>
                <a:endParaRPr lang="zh-TW" altLang="en-US" sz="1400" b="1" dirty="0">
                  <a:solidFill>
                    <a:srgbClr val="FF0000"/>
                  </a:solidFill>
                  <a:latin typeface="標楷體" panose="03000509000000000000" pitchFamily="65" charset="-120"/>
                  <a:ea typeface="標楷體" panose="03000509000000000000" pitchFamily="65" charset="-120"/>
                </a:endParaRPr>
              </a:p>
            </p:txBody>
          </p:sp>
        </p:grpSp>
      </p:grpSp>
      <p:sp>
        <p:nvSpPr>
          <p:cNvPr id="74" name="矩形 73"/>
          <p:cNvSpPr/>
          <p:nvPr/>
        </p:nvSpPr>
        <p:spPr>
          <a:xfrm>
            <a:off x="4364251" y="3244334"/>
            <a:ext cx="415498" cy="369332"/>
          </a:xfrm>
          <a:prstGeom prst="rect">
            <a:avLst/>
          </a:prstGeom>
        </p:spPr>
        <p:txBody>
          <a:bodyPr wrap="none">
            <a:spAutoFit/>
          </a:bodyPr>
          <a:lstStyle/>
          <a:p>
            <a:r>
              <a:rPr lang="zh-TW" altLang="en-US" dirty="0" smtClean="0"/>
              <a:t>＝</a:t>
            </a:r>
            <a:endParaRPr lang="zh-TW" altLang="en-US" dirty="0"/>
          </a:p>
        </p:txBody>
      </p:sp>
      <p:grpSp>
        <p:nvGrpSpPr>
          <p:cNvPr id="76" name="群組 75"/>
          <p:cNvGrpSpPr/>
          <p:nvPr/>
        </p:nvGrpSpPr>
        <p:grpSpPr>
          <a:xfrm>
            <a:off x="-108520" y="4653136"/>
            <a:ext cx="5544616" cy="2232248"/>
            <a:chOff x="-36512" y="4221088"/>
            <a:chExt cx="5544616" cy="2232248"/>
          </a:xfrm>
        </p:grpSpPr>
        <p:sp>
          <p:nvSpPr>
            <p:cNvPr id="72" name="矩形 71"/>
            <p:cNvSpPr/>
            <p:nvPr/>
          </p:nvSpPr>
          <p:spPr>
            <a:xfrm>
              <a:off x="-36512" y="5157192"/>
              <a:ext cx="1800200" cy="648072"/>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TW" sz="1600" b="1" dirty="0" smtClean="0">
                  <a:solidFill>
                    <a:schemeClr val="bg1"/>
                  </a:solidFill>
                  <a:latin typeface="微軟正黑體" pitchFamily="34" charset="-120"/>
                  <a:ea typeface="微軟正黑體" pitchFamily="34" charset="-120"/>
                  <a:cs typeface="Times New Roman" pitchFamily="18" charset="0"/>
                </a:rPr>
                <a:t>The steam in 2014 has sold 189 tons </a:t>
              </a:r>
              <a:endParaRPr lang="zh-TW" altLang="en-US" sz="1600" b="1" dirty="0">
                <a:solidFill>
                  <a:schemeClr val="bg1"/>
                </a:solidFill>
              </a:endParaRPr>
            </a:p>
          </p:txBody>
        </p:sp>
        <p:sp>
          <p:nvSpPr>
            <p:cNvPr id="73" name="爆炸 1 72"/>
            <p:cNvSpPr/>
            <p:nvPr/>
          </p:nvSpPr>
          <p:spPr>
            <a:xfrm>
              <a:off x="2051720" y="4221088"/>
              <a:ext cx="3456384" cy="2232248"/>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TW" sz="1600" dirty="0" smtClean="0">
                  <a:solidFill>
                    <a:schemeClr val="bg1"/>
                  </a:solidFill>
                </a:rPr>
                <a:t>   Equivalent to reduction emission amount of 434,000 tons CO2e  from the burning of fossil fuel</a:t>
              </a:r>
              <a:endParaRPr lang="zh-TW" altLang="en-US" sz="1600" b="1" dirty="0">
                <a:solidFill>
                  <a:schemeClr val="bg1"/>
                </a:solidFill>
              </a:endParaRPr>
            </a:p>
          </p:txBody>
        </p:sp>
        <p:sp>
          <p:nvSpPr>
            <p:cNvPr id="75" name="矩形 74"/>
            <p:cNvSpPr/>
            <p:nvPr/>
          </p:nvSpPr>
          <p:spPr>
            <a:xfrm>
              <a:off x="1691680" y="5148481"/>
              <a:ext cx="576064"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zh-TW" alt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istrator\Desktop\d551651.jpg"/>
          <p:cNvPicPr>
            <a:picLocks noChangeAspect="1" noChangeArrowheads="1"/>
          </p:cNvPicPr>
          <p:nvPr/>
        </p:nvPicPr>
        <p:blipFill>
          <a:blip r:embed="rId3" cstate="print"/>
          <a:srcRect/>
          <a:stretch>
            <a:fillRect/>
          </a:stretch>
        </p:blipFill>
        <p:spPr bwMode="auto">
          <a:xfrm>
            <a:off x="4981040" y="1052736"/>
            <a:ext cx="2695740" cy="2021805"/>
          </a:xfrm>
          <a:prstGeom prst="hexagon">
            <a:avLst/>
          </a:prstGeom>
          <a:ln>
            <a:noFill/>
          </a:ln>
          <a:effectLst>
            <a:softEdge rad="112500"/>
          </a:effectLst>
        </p:spPr>
      </p:pic>
      <p:pic>
        <p:nvPicPr>
          <p:cNvPr id="29698" name="Picture 2" descr="C:\Users\Joy\Downloads\KRTC Route map_English_頁面_1.jpg"/>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95536" y="4087934"/>
            <a:ext cx="1650967" cy="2149378"/>
          </a:xfrm>
          <a:prstGeom prst="rect">
            <a:avLst/>
          </a:prstGeom>
          <a:ln w="19050" cap="sq">
            <a:solidFill>
              <a:srgbClr val="FF0000"/>
            </a:solidFill>
            <a:prstDash val="solid"/>
            <a:miter lim="800000"/>
          </a:ln>
          <a:effectLst>
            <a:outerShdw blurRad="50800" dist="38100" dir="2700000" algn="tl" rotWithShape="0">
              <a:srgbClr val="000000">
                <a:alpha val="43000"/>
              </a:srgbClr>
            </a:outerShdw>
          </a:effectLst>
        </p:spPr>
      </p:pic>
      <p:pic>
        <p:nvPicPr>
          <p:cNvPr id="1026" name="Picture 2" descr="C:\Users\Joy\Downloads\images0219.jpg"/>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2325548" y="950913"/>
            <a:ext cx="2384436" cy="1973831"/>
          </a:xfrm>
          <a:prstGeom prst="hexagon">
            <a:avLst/>
          </a:prstGeom>
          <a:ln>
            <a:noFill/>
          </a:ln>
          <a:effectLst>
            <a:softEdge rad="112500"/>
          </a:effectLst>
        </p:spPr>
      </p:pic>
      <p:pic>
        <p:nvPicPr>
          <p:cNvPr id="1027" name="Picture 3" descr="C:\Users\Joy\Downloads\images02191.jpg"/>
          <p:cNvPicPr>
            <a:picLocks noChangeAspect="1" noChangeArrowheads="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2267744" y="3861048"/>
            <a:ext cx="2031074" cy="1521344"/>
          </a:xfrm>
          <a:prstGeom prst="ellipse">
            <a:avLst/>
          </a:prstGeom>
          <a:ln>
            <a:noFill/>
          </a:ln>
          <a:effectLst>
            <a:softEdge rad="112500"/>
          </a:effectLst>
        </p:spPr>
      </p:pic>
      <p:pic>
        <p:nvPicPr>
          <p:cNvPr id="49158" name="Picture 9" descr="C:\Documents and Settings\user\桌面\00.jpg"/>
          <p:cNvPicPr>
            <a:picLocks noChangeAspect="1" noChangeArrowheads="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107504" y="6350"/>
            <a:ext cx="9110662" cy="944563"/>
          </a:xfrm>
          <a:prstGeom prst="rect">
            <a:avLst/>
          </a:prstGeom>
          <a:noFill/>
          <a:ln w="9525">
            <a:noFill/>
            <a:miter lim="800000"/>
            <a:headEnd/>
            <a:tailEnd/>
          </a:ln>
        </p:spPr>
      </p:pic>
      <p:sp>
        <p:nvSpPr>
          <p:cNvPr id="18" name="標題 14"/>
          <p:cNvSpPr txBox="1">
            <a:spLocks/>
          </p:cNvSpPr>
          <p:nvPr/>
        </p:nvSpPr>
        <p:spPr>
          <a:xfrm>
            <a:off x="107505" y="85948"/>
            <a:ext cx="9144446" cy="966788"/>
          </a:xfrm>
          <a:prstGeom prst="rect">
            <a:avLst/>
          </a:prstGeom>
        </p:spPr>
        <p:txBody>
          <a:bodyPr>
            <a:normAutofit/>
          </a:bodyPr>
          <a:lstStyle>
            <a:lvl1pPr algn="ctr" rtl="0" fontAlgn="base">
              <a:spcBef>
                <a:spcPct val="0"/>
              </a:spcBef>
              <a:spcAft>
                <a:spcPct val="0"/>
              </a:spcAft>
              <a:defRPr lang="zh-TW" altLang="en-US" sz="4000" b="1" u="sng" kern="1200" dirty="0">
                <a:solidFill>
                  <a:srgbClr val="395B68"/>
                </a:solidFill>
                <a:effectLst>
                  <a:outerShdw blurRad="38100" dist="38100" dir="2700000" algn="tl">
                    <a:srgbClr val="000000">
                      <a:alpha val="43137"/>
                    </a:srgbClr>
                  </a:outerShdw>
                </a:effectLst>
                <a:latin typeface="Times New Roman" pitchFamily="18" charset="0"/>
                <a:ea typeface="微軟正黑體" pitchFamily="34" charset="-120"/>
                <a:cs typeface="Times New Roman" pitchFamily="18" charset="0"/>
              </a:defRPr>
            </a:lvl1pPr>
            <a:lvl2pPr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2pPr>
            <a:lvl3pPr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3pPr>
            <a:lvl4pPr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4pPr>
            <a:lvl5pPr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5pPr>
            <a:lvl6pPr marL="4572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6pPr>
            <a:lvl7pPr marL="9144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7pPr>
            <a:lvl8pPr marL="13716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8pPr>
            <a:lvl9pPr marL="18288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9pPr>
          </a:lstStyle>
          <a:p>
            <a:pPr fontAlgn="auto" latinLnBrk="1">
              <a:spcBef>
                <a:spcPts val="0"/>
              </a:spcBef>
              <a:spcAft>
                <a:spcPts val="0"/>
              </a:spcAft>
              <a:defRPr/>
            </a:pPr>
            <a:r>
              <a:rPr lang="en-US" altLang="zh-TW" sz="3200" dirty="0" smtClean="0">
                <a:solidFill>
                  <a:srgbClr val="336600"/>
                </a:solidFill>
                <a:effectLst/>
                <a:latin typeface="微軟正黑體" pitchFamily="34" charset="-120"/>
              </a:rPr>
              <a:t>Low</a:t>
            </a:r>
            <a:r>
              <a:rPr sz="3200" dirty="0" smtClean="0">
                <a:solidFill>
                  <a:srgbClr val="336600"/>
                </a:solidFill>
                <a:effectLst/>
                <a:latin typeface="微軟正黑體" pitchFamily="34" charset="-120"/>
              </a:rPr>
              <a:t> </a:t>
            </a:r>
            <a:r>
              <a:rPr lang="en-US" altLang="zh-TW" sz="3200" dirty="0">
                <a:solidFill>
                  <a:srgbClr val="336600"/>
                </a:solidFill>
                <a:effectLst/>
                <a:latin typeface="微軟正黑體" pitchFamily="34" charset="-120"/>
              </a:rPr>
              <a:t>carbon</a:t>
            </a:r>
            <a:r>
              <a:rPr sz="3200" dirty="0">
                <a:solidFill>
                  <a:srgbClr val="336600"/>
                </a:solidFill>
                <a:effectLst/>
                <a:latin typeface="微軟正黑體" pitchFamily="34" charset="-120"/>
              </a:rPr>
              <a:t> </a:t>
            </a:r>
            <a:r>
              <a:rPr lang="en-US" altLang="zh-TW" sz="3200" dirty="0">
                <a:solidFill>
                  <a:srgbClr val="336600"/>
                </a:solidFill>
                <a:effectLst/>
                <a:latin typeface="微軟正黑體" pitchFamily="34" charset="-120"/>
              </a:rPr>
              <a:t>transportation- Light Rail</a:t>
            </a:r>
            <a:r>
              <a:rPr sz="3200" dirty="0">
                <a:solidFill>
                  <a:srgbClr val="336600"/>
                </a:solidFill>
                <a:effectLst/>
                <a:latin typeface="微軟正黑體" pitchFamily="34" charset="-120"/>
              </a:rPr>
              <a:t> </a:t>
            </a:r>
            <a:endParaRPr lang="en-US" altLang="zh-TW" sz="3200" dirty="0">
              <a:solidFill>
                <a:srgbClr val="336600"/>
              </a:solidFill>
              <a:effectLst/>
              <a:latin typeface="微軟正黑體" pitchFamily="34" charset="-120"/>
            </a:endParaRPr>
          </a:p>
        </p:txBody>
      </p:sp>
      <p:pic>
        <p:nvPicPr>
          <p:cNvPr id="1029" name="Picture 5" descr="高雄輕軌列車動態測試 到站充電20秒完成"/>
          <p:cNvPicPr>
            <a:picLocks noChangeAspect="1" noChangeArrowheads="1"/>
          </p:cNvPicPr>
          <p:nvPr/>
        </p:nvPicPr>
        <p:blipFill>
          <a:blip r:embed="rId8" cstate="print">
            <a:extLst>
              <a:ext uri="{28A0092B-C50C-407E-A947-70E740481C1C}">
                <a14:useLocalDpi xmlns:a14="http://schemas.microsoft.com/office/drawing/2010/main" xmlns=""/>
              </a:ext>
            </a:extLst>
          </a:blip>
          <a:srcRect/>
          <a:stretch>
            <a:fillRect/>
          </a:stretch>
        </p:blipFill>
        <p:spPr bwMode="auto">
          <a:xfrm>
            <a:off x="6276614" y="2830837"/>
            <a:ext cx="2170854" cy="1440000"/>
          </a:xfrm>
          <a:prstGeom prst="ellipse">
            <a:avLst/>
          </a:prstGeom>
          <a:ln>
            <a:noFill/>
          </a:ln>
          <a:effectLst>
            <a:softEdge rad="112500"/>
          </a:effectLst>
          <a:extLst/>
        </p:spPr>
      </p:pic>
      <p:pic>
        <p:nvPicPr>
          <p:cNvPr id="4" name="Picture 5" descr="D:\簡報\中央公園4.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971600" y="2781088"/>
            <a:ext cx="2163378" cy="144000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30" name="Picture 6" descr="D:\簡報\中央公園3.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16405" y="1484784"/>
            <a:ext cx="2167363" cy="144000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aphicFrame>
        <p:nvGraphicFramePr>
          <p:cNvPr id="27" name="資料庫圖表 26"/>
          <p:cNvGraphicFramePr/>
          <p:nvPr>
            <p:extLst>
              <p:ext uri="{D42A27DB-BD31-4B8C-83A1-F6EECF244321}">
                <p14:modId xmlns:p14="http://schemas.microsoft.com/office/powerpoint/2010/main" xmlns="" val="3503105740"/>
              </p:ext>
            </p:extLst>
          </p:nvPr>
        </p:nvGraphicFramePr>
        <p:xfrm>
          <a:off x="3203848" y="2621136"/>
          <a:ext cx="3240360" cy="167196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7" name="圖片 6" descr="封面-0126-4.jpg"/>
          <p:cNvPicPr>
            <a:picLocks noChangeAspect="1"/>
          </p:cNvPicPr>
          <p:nvPr/>
        </p:nvPicPr>
        <p:blipFill>
          <a:blip r:embed="rId16" cstate="print">
            <a:extLst>
              <a:ext uri="{28A0092B-C50C-407E-A947-70E740481C1C}">
                <a14:useLocalDpi xmlns:a14="http://schemas.microsoft.com/office/drawing/2010/main" xmlns=""/>
              </a:ext>
            </a:extLst>
          </a:blip>
          <a:srcRect/>
          <a:stretch>
            <a:fillRect/>
          </a:stretch>
        </p:blipFill>
        <p:spPr bwMode="auto">
          <a:xfrm>
            <a:off x="4860032" y="4005064"/>
            <a:ext cx="2277894" cy="1506947"/>
          </a:xfrm>
          <a:prstGeom prst="ellipse">
            <a:avLst/>
          </a:prstGeom>
          <a:ln>
            <a:noFill/>
          </a:ln>
          <a:effectLst>
            <a:softEdge rad="112500"/>
          </a:effectLst>
        </p:spPr>
      </p:pic>
      <p:sp>
        <p:nvSpPr>
          <p:cNvPr id="29" name="文字方塊 28"/>
          <p:cNvSpPr txBox="1"/>
          <p:nvPr/>
        </p:nvSpPr>
        <p:spPr>
          <a:xfrm>
            <a:off x="4608512" y="6237312"/>
            <a:ext cx="5004048"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altLang="zh-TW" b="1" dirty="0" smtClean="0">
                <a:solidFill>
                  <a:schemeClr val="tx1"/>
                </a:solidFill>
                <a:ea typeface="微軟正黑體" pitchFamily="34" charset="-120"/>
                <a:cs typeface="Arial" charset="0"/>
              </a:rPr>
              <a:t>Light rail is under construction ,</a:t>
            </a:r>
            <a:br>
              <a:rPr lang="en-US" altLang="zh-TW" b="1" dirty="0" smtClean="0">
                <a:solidFill>
                  <a:schemeClr val="tx1"/>
                </a:solidFill>
                <a:ea typeface="微軟正黑體" pitchFamily="34" charset="-120"/>
                <a:cs typeface="Arial" charset="0"/>
              </a:rPr>
            </a:br>
            <a:r>
              <a:rPr lang="en-US" altLang="zh-TW" b="1" dirty="0" smtClean="0">
                <a:solidFill>
                  <a:schemeClr val="tx1"/>
                </a:solidFill>
                <a:ea typeface="微軟正黑體" pitchFamily="34" charset="-120"/>
                <a:cs typeface="Arial" charset="0"/>
              </a:rPr>
              <a:t>total length is 22.1 km</a:t>
            </a:r>
            <a:r>
              <a:rPr lang="zh-TW" altLang="en-GB" b="1" dirty="0" smtClean="0">
                <a:solidFill>
                  <a:schemeClr val="tx1"/>
                </a:solidFill>
                <a:ea typeface="微軟正黑體" pitchFamily="34" charset="-120"/>
                <a:cs typeface="Arial" charset="0"/>
              </a:rPr>
              <a:t>。</a:t>
            </a:r>
            <a:endParaRPr lang="zh-TW" altLang="en-US" b="1" dirty="0">
              <a:solidFill>
                <a:schemeClr val="tx1"/>
              </a:solidFill>
              <a:latin typeface="Times New Roman" pitchFamily="18" charset="0"/>
              <a:cs typeface="Times New Roman" pitchFamily="18" charset="0"/>
            </a:endParaRPr>
          </a:p>
        </p:txBody>
      </p:sp>
      <p:pic>
        <p:nvPicPr>
          <p:cNvPr id="2" name="Picture 2" descr="D:\簡報\捷運標誌.gif"/>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2987824" y="3140968"/>
            <a:ext cx="664815" cy="443210"/>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D:\簡報\輕軌路線.gif"/>
          <p:cNvPicPr>
            <a:picLocks noChangeAspect="1" noChangeArrowheads="1"/>
          </p:cNvPicPr>
          <p:nvPr/>
        </p:nvPicPr>
        <p:blipFill rotWithShape="1">
          <a:blip r:embed="rId18" cstate="print">
            <a:extLst>
              <a:ext uri="{28A0092B-C50C-407E-A947-70E740481C1C}">
                <a14:useLocalDpi xmlns:a14="http://schemas.microsoft.com/office/drawing/2010/main" xmlns="" val="0"/>
              </a:ext>
            </a:extLst>
          </a:blip>
          <a:srcRect l="4714" t="11585" r="6305" b="4475"/>
          <a:stretch/>
        </p:blipFill>
        <p:spPr bwMode="auto">
          <a:xfrm>
            <a:off x="7308304" y="4221088"/>
            <a:ext cx="1623666" cy="1980000"/>
          </a:xfrm>
          <a:prstGeom prst="rect">
            <a:avLst/>
          </a:prstGeom>
          <a:ln w="28575" cap="sq">
            <a:solidFill>
              <a:srgbClr val="FF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25" name="文字方塊 24"/>
          <p:cNvSpPr txBox="1"/>
          <p:nvPr/>
        </p:nvSpPr>
        <p:spPr>
          <a:xfrm>
            <a:off x="-36512" y="6237312"/>
            <a:ext cx="4536504" cy="369332"/>
          </a:xfrm>
          <a:prstGeom prst="homePlate">
            <a:avLst/>
          </a:prstGeom>
          <a:noFill/>
        </p:spPr>
        <p:txBody>
          <a:bodyPr wrap="square" rtlCol="0">
            <a:spAutoFit/>
          </a:bodyPr>
          <a:lstStyle/>
          <a:p>
            <a:pPr algn="ctr"/>
            <a:r>
              <a:rPr lang="en-US" altLang="zh-TW" b="1" dirty="0" smtClean="0">
                <a:ea typeface="微軟正黑體" pitchFamily="34" charset="-120"/>
                <a:cs typeface="Arial" charset="0"/>
              </a:rPr>
              <a:t>Dual route length :42.7</a:t>
            </a:r>
            <a:r>
              <a:rPr lang="zh-TW" altLang="en-US" b="1" dirty="0" smtClean="0">
                <a:ea typeface="微軟正黑體" pitchFamily="34" charset="-120"/>
                <a:cs typeface="Arial" charset="0"/>
              </a:rPr>
              <a:t> </a:t>
            </a:r>
            <a:r>
              <a:rPr lang="en-US" altLang="zh-TW" b="1" dirty="0" smtClean="0">
                <a:ea typeface="微軟正黑體" pitchFamily="34" charset="-120"/>
                <a:cs typeface="Arial" charset="0"/>
              </a:rPr>
              <a:t>km</a:t>
            </a:r>
            <a:r>
              <a:rPr lang="zh-TW" altLang="en-US" b="1" dirty="0" smtClean="0">
                <a:ea typeface="微軟正黑體" pitchFamily="34" charset="-120"/>
                <a:cs typeface="Arial" charset="0"/>
              </a:rPr>
              <a:t>，</a:t>
            </a:r>
            <a:r>
              <a:rPr lang="en-US" altLang="zh-TW" b="1" dirty="0" smtClean="0">
                <a:ea typeface="微軟正黑體" pitchFamily="34" charset="-120"/>
                <a:cs typeface="Arial" charset="0"/>
              </a:rPr>
              <a:t>39 stops</a:t>
            </a:r>
            <a:r>
              <a:rPr lang="zh-TW" altLang="en-US" b="1" dirty="0" smtClean="0">
                <a:ea typeface="微軟正黑體" pitchFamily="34" charset="-120"/>
                <a:cs typeface="Arial" charset="0"/>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9" descr="C:\Documents and Settings\user\桌面\00.jp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41288" y="252413"/>
            <a:ext cx="9002712" cy="944562"/>
          </a:xfrm>
          <a:prstGeom prst="rect">
            <a:avLst/>
          </a:prstGeom>
          <a:noFill/>
          <a:ln w="9525">
            <a:noFill/>
            <a:miter lim="800000"/>
            <a:headEnd/>
            <a:tailEnd/>
          </a:ln>
        </p:spPr>
      </p:pic>
      <p:grpSp>
        <p:nvGrpSpPr>
          <p:cNvPr id="2" name="群組 32"/>
          <p:cNvGrpSpPr/>
          <p:nvPr/>
        </p:nvGrpSpPr>
        <p:grpSpPr>
          <a:xfrm>
            <a:off x="5220072" y="4221088"/>
            <a:ext cx="3707904" cy="2592288"/>
            <a:chOff x="4941254" y="1837928"/>
            <a:chExt cx="3905250" cy="2743200"/>
          </a:xfrm>
        </p:grpSpPr>
        <p:graphicFrame>
          <p:nvGraphicFramePr>
            <p:cNvPr id="38" name="圖表 37"/>
            <p:cNvGraphicFramePr>
              <a:graphicFrameLocks/>
            </p:cNvGraphicFramePr>
            <p:nvPr/>
          </p:nvGraphicFramePr>
          <p:xfrm>
            <a:off x="4941254" y="1837928"/>
            <a:ext cx="3905250" cy="2743200"/>
          </p:xfrm>
          <a:graphic>
            <a:graphicData uri="http://schemas.openxmlformats.org/drawingml/2006/chart">
              <c:chart xmlns:c="http://schemas.openxmlformats.org/drawingml/2006/chart" xmlns:r="http://schemas.openxmlformats.org/officeDocument/2006/relationships" r:id="rId4"/>
            </a:graphicData>
          </a:graphic>
        </p:graphicFrame>
        <p:cxnSp>
          <p:nvCxnSpPr>
            <p:cNvPr id="47110" name="直線接點 40"/>
            <p:cNvCxnSpPr>
              <a:cxnSpLocks noChangeShapeType="1"/>
            </p:cNvCxnSpPr>
            <p:nvPr/>
          </p:nvCxnSpPr>
          <p:spPr bwMode="auto">
            <a:xfrm flipH="1">
              <a:off x="6035675" y="2486025"/>
              <a:ext cx="2025650" cy="1112838"/>
            </a:xfrm>
            <a:prstGeom prst="line">
              <a:avLst/>
            </a:prstGeom>
            <a:noFill/>
            <a:ln w="38100" algn="ctr">
              <a:solidFill>
                <a:srgbClr val="FF0066"/>
              </a:solidFill>
              <a:round/>
              <a:headEnd type="arrow" w="med" len="med"/>
              <a:tailEnd/>
            </a:ln>
          </p:spPr>
        </p:cxnSp>
        <p:sp>
          <p:nvSpPr>
            <p:cNvPr id="8" name="爆炸 2 7"/>
            <p:cNvSpPr/>
            <p:nvPr/>
          </p:nvSpPr>
          <p:spPr bwMode="auto">
            <a:xfrm>
              <a:off x="6269038" y="2587625"/>
              <a:ext cx="1441450" cy="878429"/>
            </a:xfrm>
            <a:prstGeom prst="irregularSeal2">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spAutoFit/>
            </a:bodyPr>
            <a:lstStyle/>
            <a:p>
              <a:pPr algn="ctr">
                <a:spcBef>
                  <a:spcPts val="0"/>
                </a:spcBef>
                <a:defRPr/>
              </a:pPr>
              <a:r>
                <a:rPr lang="en-US" altLang="zh-TW" sz="1200" b="1" dirty="0">
                  <a:solidFill>
                    <a:srgbClr val="FF0000"/>
                  </a:solidFill>
                  <a:latin typeface="Times New Roman" pitchFamily="18" charset="0"/>
                  <a:cs typeface="Times New Roman" pitchFamily="18" charset="0"/>
                </a:rPr>
                <a:t>4.8 times</a:t>
              </a:r>
            </a:p>
            <a:p>
              <a:pPr algn="ctr">
                <a:spcBef>
                  <a:spcPts val="0"/>
                </a:spcBef>
                <a:defRPr/>
              </a:pPr>
              <a:r>
                <a:rPr lang="en-US" altLang="zh-TW" sz="1200" b="1" dirty="0">
                  <a:solidFill>
                    <a:srgbClr val="FF0000"/>
                  </a:solidFill>
                  <a:latin typeface="Times New Roman" pitchFamily="18" charset="0"/>
                  <a:cs typeface="Times New Roman" pitchFamily="18" charset="0"/>
                </a:rPr>
                <a:t>growth</a:t>
              </a:r>
              <a:endParaRPr lang="zh-TW" altLang="en-US" sz="1200" b="1" dirty="0">
                <a:solidFill>
                  <a:srgbClr val="FF0000"/>
                </a:solidFill>
                <a:latin typeface="Times New Roman" pitchFamily="18" charset="0"/>
                <a:cs typeface="Times New Roman" pitchFamily="18" charset="0"/>
              </a:endParaRPr>
            </a:p>
          </p:txBody>
        </p:sp>
      </p:grpSp>
      <p:sp>
        <p:nvSpPr>
          <p:cNvPr id="25" name="投影片編號版面配置區 1"/>
          <p:cNvSpPr>
            <a:spLocks noGrp="1"/>
          </p:cNvSpPr>
          <p:nvPr>
            <p:ph type="sldNum" sz="quarter" idx="10"/>
          </p:nvPr>
        </p:nvSpPr>
        <p:spPr>
          <a:xfrm>
            <a:off x="7164288" y="6597352"/>
            <a:ext cx="2133600" cy="244475"/>
          </a:xfrm>
          <a:extLst/>
        </p:spPr>
        <p:txBody>
          <a:bodyPr/>
          <a:lstStyle>
            <a:lvl1pPr eaLnBrk="0" hangingPunct="0">
              <a:defRPr b="1">
                <a:solidFill>
                  <a:schemeClr val="tx1"/>
                </a:solidFill>
                <a:latin typeface="Arial" pitchFamily="34" charset="0"/>
                <a:ea typeface="華康中黑體" pitchFamily="49" charset="-120"/>
              </a:defRPr>
            </a:lvl1pPr>
            <a:lvl2pPr marL="742950" indent="-285750" eaLnBrk="0" hangingPunct="0">
              <a:defRPr b="1">
                <a:solidFill>
                  <a:schemeClr val="tx1"/>
                </a:solidFill>
                <a:latin typeface="Arial" pitchFamily="34" charset="0"/>
                <a:ea typeface="華康中黑體" pitchFamily="49" charset="-120"/>
              </a:defRPr>
            </a:lvl2pPr>
            <a:lvl3pPr marL="1143000" indent="-228600" eaLnBrk="0" hangingPunct="0">
              <a:defRPr b="1">
                <a:solidFill>
                  <a:schemeClr val="tx1"/>
                </a:solidFill>
                <a:latin typeface="Arial" pitchFamily="34" charset="0"/>
                <a:ea typeface="華康中黑體" pitchFamily="49" charset="-120"/>
              </a:defRPr>
            </a:lvl3pPr>
            <a:lvl4pPr marL="1600200" indent="-228600" eaLnBrk="0" hangingPunct="0">
              <a:defRPr b="1">
                <a:solidFill>
                  <a:schemeClr val="tx1"/>
                </a:solidFill>
                <a:latin typeface="Arial" pitchFamily="34" charset="0"/>
                <a:ea typeface="華康中黑體" pitchFamily="49" charset="-120"/>
              </a:defRPr>
            </a:lvl4pPr>
            <a:lvl5pPr marL="2057400" indent="-228600" eaLnBrk="0" hangingPunct="0">
              <a:defRPr b="1">
                <a:solidFill>
                  <a:schemeClr val="tx1"/>
                </a:solidFill>
                <a:latin typeface="Arial" pitchFamily="34" charset="0"/>
                <a:ea typeface="華康中黑體" pitchFamily="49" charset="-120"/>
              </a:defRPr>
            </a:lvl5pPr>
            <a:lvl6pPr marL="2514600" indent="-228600" eaLnBrk="0" fontAlgn="base" hangingPunct="0">
              <a:spcBef>
                <a:spcPct val="0"/>
              </a:spcBef>
              <a:spcAft>
                <a:spcPct val="0"/>
              </a:spcAft>
              <a:defRPr b="1">
                <a:solidFill>
                  <a:schemeClr val="tx1"/>
                </a:solidFill>
                <a:latin typeface="Arial" pitchFamily="34" charset="0"/>
                <a:ea typeface="華康中黑體" pitchFamily="49" charset="-120"/>
              </a:defRPr>
            </a:lvl6pPr>
            <a:lvl7pPr marL="2971800" indent="-228600" eaLnBrk="0" fontAlgn="base" hangingPunct="0">
              <a:spcBef>
                <a:spcPct val="0"/>
              </a:spcBef>
              <a:spcAft>
                <a:spcPct val="0"/>
              </a:spcAft>
              <a:defRPr b="1">
                <a:solidFill>
                  <a:schemeClr val="tx1"/>
                </a:solidFill>
                <a:latin typeface="Arial" pitchFamily="34" charset="0"/>
                <a:ea typeface="華康中黑體" pitchFamily="49" charset="-120"/>
              </a:defRPr>
            </a:lvl7pPr>
            <a:lvl8pPr marL="3429000" indent="-228600" eaLnBrk="0" fontAlgn="base" hangingPunct="0">
              <a:spcBef>
                <a:spcPct val="0"/>
              </a:spcBef>
              <a:spcAft>
                <a:spcPct val="0"/>
              </a:spcAft>
              <a:defRPr b="1">
                <a:solidFill>
                  <a:schemeClr val="tx1"/>
                </a:solidFill>
                <a:latin typeface="Arial" pitchFamily="34" charset="0"/>
                <a:ea typeface="華康中黑體" pitchFamily="49" charset="-120"/>
              </a:defRPr>
            </a:lvl8pPr>
            <a:lvl9pPr marL="3886200" indent="-228600" eaLnBrk="0" fontAlgn="base" hangingPunct="0">
              <a:spcBef>
                <a:spcPct val="0"/>
              </a:spcBef>
              <a:spcAft>
                <a:spcPct val="0"/>
              </a:spcAft>
              <a:defRPr b="1">
                <a:solidFill>
                  <a:schemeClr val="tx1"/>
                </a:solidFill>
                <a:latin typeface="Arial" pitchFamily="34" charset="0"/>
                <a:ea typeface="華康中黑體" pitchFamily="49" charset="-120"/>
              </a:defRPr>
            </a:lvl9pPr>
          </a:lstStyle>
          <a:p>
            <a:pPr eaLnBrk="1" hangingPunct="1">
              <a:defRPr/>
            </a:pPr>
            <a:fld id="{074EB6E2-0481-4B90-928C-F4922FD34971}" type="slidenum">
              <a:rPr lang="zh-TW" altLang="en-US" b="0" smtClean="0">
                <a:latin typeface="+mn-lt"/>
              </a:rPr>
              <a:pPr eaLnBrk="1" hangingPunct="1">
                <a:defRPr/>
              </a:pPr>
              <a:t>12</a:t>
            </a:fld>
            <a:endParaRPr lang="en-US" altLang="zh-TW" b="0" dirty="0" smtClean="0">
              <a:latin typeface="+mn-lt"/>
            </a:endParaRPr>
          </a:p>
        </p:txBody>
      </p:sp>
      <p:sp>
        <p:nvSpPr>
          <p:cNvPr id="27" name="제목 42"/>
          <p:cNvSpPr>
            <a:spLocks noGrp="1"/>
          </p:cNvSpPr>
          <p:nvPr>
            <p:ph type="title"/>
          </p:nvPr>
        </p:nvSpPr>
        <p:spPr>
          <a:xfrm>
            <a:off x="369888" y="0"/>
            <a:ext cx="8316912" cy="917575"/>
          </a:xfrm>
        </p:spPr>
        <p:txBody>
          <a:bodyPr>
            <a:noAutofit/>
          </a:bodyPr>
          <a:lstStyle/>
          <a:p>
            <a:pPr eaLnBrk="1" hangingPunct="1">
              <a:defRPr/>
            </a:pPr>
            <a:r>
              <a:rPr lang="en-US" altLang="zh-TW" sz="2800" dirty="0" smtClean="0">
                <a:solidFill>
                  <a:srgbClr val="336600"/>
                </a:solidFill>
                <a:effectLst/>
              </a:rPr>
              <a:t>The Development of Kaohsiung Bikeway and Public Bike Rental System</a:t>
            </a:r>
            <a:endParaRPr lang="ko-KR" sz="2800" dirty="0" smtClean="0">
              <a:ea typeface="標楷體" pitchFamily="65" charset="-120"/>
            </a:endParaRPr>
          </a:p>
        </p:txBody>
      </p:sp>
      <p:grpSp>
        <p:nvGrpSpPr>
          <p:cNvPr id="84" name="群組 83"/>
          <p:cNvGrpSpPr/>
          <p:nvPr/>
        </p:nvGrpSpPr>
        <p:grpSpPr>
          <a:xfrm>
            <a:off x="35496" y="4509120"/>
            <a:ext cx="5003709" cy="2232248"/>
            <a:chOff x="216363" y="4447175"/>
            <a:chExt cx="5003709" cy="2232248"/>
          </a:xfrm>
        </p:grpSpPr>
        <p:pic>
          <p:nvPicPr>
            <p:cNvPr id="46" name="Picture 4" descr="http://link.photo.pchome.com.tw/s08/young1976/116/124282812695/"/>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216363" y="5193336"/>
              <a:ext cx="1907365" cy="1260000"/>
            </a:xfrm>
            <a:prstGeom prst="rect">
              <a:avLst/>
            </a:prstGeom>
            <a:ln>
              <a:noFill/>
            </a:ln>
            <a:effectLst>
              <a:softEdge rad="112500"/>
            </a:effectLst>
          </p:spPr>
        </p:pic>
        <p:pic>
          <p:nvPicPr>
            <p:cNvPr id="47114" name="Picture 2" descr="C:\Users\Sofina\Desktop\iphone_1.jpg"/>
            <p:cNvPicPr>
              <a:picLocks noChangeAspect="1" noChangeArrowheads="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1224475" y="4447175"/>
              <a:ext cx="1727523" cy="722538"/>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pic>
          <p:nvPicPr>
            <p:cNvPr id="26" name="圖片 5" descr="20成果圖-new.jpg"/>
            <p:cNvPicPr>
              <a:picLocks noChangeAspect="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3777743" y="4509120"/>
              <a:ext cx="1442329" cy="2155925"/>
            </a:xfrm>
            <a:prstGeom prst="rect">
              <a:avLst/>
            </a:prstGeom>
            <a:noFill/>
            <a:ln w="9525">
              <a:noFill/>
              <a:miter lim="800000"/>
              <a:headEnd/>
              <a:tailEnd/>
            </a:ln>
          </p:spPr>
        </p:pic>
        <p:pic>
          <p:nvPicPr>
            <p:cNvPr id="31" name="圖片 5" descr="鹽埕埔.PNG"/>
            <p:cNvPicPr>
              <a:picLocks noChangeAspect="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2051720" y="5193336"/>
              <a:ext cx="1680638" cy="1260000"/>
            </a:xfrm>
            <a:prstGeom prst="rect">
              <a:avLst/>
            </a:prstGeom>
            <a:ln>
              <a:noFill/>
            </a:ln>
            <a:effectLst>
              <a:softEdge rad="112500"/>
            </a:effectLst>
          </p:spPr>
        </p:pic>
        <p:sp>
          <p:nvSpPr>
            <p:cNvPr id="41" name="文字方塊 40"/>
            <p:cNvSpPr txBox="1"/>
            <p:nvPr/>
          </p:nvSpPr>
          <p:spPr>
            <a:xfrm>
              <a:off x="218193" y="6340869"/>
              <a:ext cx="4246642" cy="338554"/>
            </a:xfrm>
            <a:prstGeom prst="homePlate">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just">
                <a:spcBef>
                  <a:spcPts val="600"/>
                </a:spcBef>
              </a:pPr>
              <a:r>
                <a:rPr lang="en-US" altLang="zh-TW" sz="1600" b="1" dirty="0" smtClean="0">
                  <a:solidFill>
                    <a:schemeClr val="bg1"/>
                  </a:solidFill>
                  <a:latin typeface="Times New Roman" pitchFamily="18" charset="0"/>
                  <a:cs typeface="Times New Roman" pitchFamily="18" charset="0"/>
                </a:rPr>
                <a:t>Cycle way of over </a:t>
              </a:r>
              <a:r>
                <a:rPr lang="en-US" altLang="zh-TW" sz="1600" b="1" u="sng" dirty="0" smtClean="0">
                  <a:solidFill>
                    <a:schemeClr val="bg1"/>
                  </a:solidFill>
                  <a:latin typeface="Times New Roman" pitchFamily="18" charset="0"/>
                  <a:cs typeface="Times New Roman" pitchFamily="18" charset="0"/>
                </a:rPr>
                <a:t>755 km </a:t>
              </a:r>
              <a:r>
                <a:rPr lang="en-US" altLang="zh-TW" sz="1600" b="1" dirty="0" smtClean="0">
                  <a:solidFill>
                    <a:schemeClr val="bg1"/>
                  </a:solidFill>
                  <a:latin typeface="Times New Roman" pitchFamily="18" charset="0"/>
                  <a:cs typeface="Times New Roman" pitchFamily="18" charset="0"/>
                </a:rPr>
                <a:t>long has been built.</a:t>
              </a:r>
            </a:p>
          </p:txBody>
        </p:sp>
      </p:grpSp>
      <p:grpSp>
        <p:nvGrpSpPr>
          <p:cNvPr id="81" name="群組 80"/>
          <p:cNvGrpSpPr/>
          <p:nvPr/>
        </p:nvGrpSpPr>
        <p:grpSpPr>
          <a:xfrm>
            <a:off x="18844" y="1648545"/>
            <a:ext cx="4193116" cy="1686962"/>
            <a:chOff x="18844" y="1772816"/>
            <a:chExt cx="4193116" cy="1686962"/>
          </a:xfrm>
        </p:grpSpPr>
        <p:pic>
          <p:nvPicPr>
            <p:cNvPr id="47117" name="Picture 3"/>
            <p:cNvPicPr>
              <a:picLocks noChangeAspect="1" noChangeArrowheads="1"/>
            </p:cNvPicPr>
            <p:nvPr/>
          </p:nvPicPr>
          <p:blipFill>
            <a:blip r:embed="rId9" cstate="print">
              <a:extLst>
                <a:ext uri="{28A0092B-C50C-407E-A947-70E740481C1C}">
                  <a14:useLocalDpi xmlns:a14="http://schemas.microsoft.com/office/drawing/2010/main" xmlns=""/>
                </a:ext>
              </a:extLst>
            </a:blip>
            <a:srcRect/>
            <a:stretch>
              <a:fillRect/>
            </a:stretch>
          </p:blipFill>
          <p:spPr bwMode="auto">
            <a:xfrm>
              <a:off x="18844" y="2132856"/>
              <a:ext cx="1096772" cy="1080000"/>
            </a:xfrm>
            <a:prstGeom prst="rect">
              <a:avLst/>
            </a:prstGeom>
            <a:noFill/>
            <a:ln w="9525">
              <a:noFill/>
              <a:miter lim="800000"/>
              <a:headEnd/>
              <a:tailEnd/>
            </a:ln>
          </p:spPr>
        </p:pic>
        <p:pic>
          <p:nvPicPr>
            <p:cNvPr id="47118" name="Picture 73"/>
            <p:cNvPicPr>
              <a:picLocks noChangeAspect="1" noChangeArrowheads="1"/>
            </p:cNvPicPr>
            <p:nvPr/>
          </p:nvPicPr>
          <p:blipFill>
            <a:blip r:embed="rId10" cstate="print">
              <a:extLst>
                <a:ext uri="{28A0092B-C50C-407E-A947-70E740481C1C}">
                  <a14:useLocalDpi xmlns:a14="http://schemas.microsoft.com/office/drawing/2010/main" xmlns=""/>
                </a:ext>
              </a:extLst>
            </a:blip>
            <a:srcRect/>
            <a:stretch>
              <a:fillRect/>
            </a:stretch>
          </p:blipFill>
          <p:spPr bwMode="auto">
            <a:xfrm>
              <a:off x="1831955" y="2132856"/>
              <a:ext cx="1443901" cy="1080000"/>
            </a:xfrm>
            <a:prstGeom prst="rect">
              <a:avLst/>
            </a:prstGeom>
            <a:noFill/>
            <a:ln w="9525">
              <a:solidFill>
                <a:schemeClr val="bg1"/>
              </a:solidFill>
              <a:miter lim="800000"/>
              <a:headEnd/>
              <a:tailEnd/>
            </a:ln>
          </p:spPr>
        </p:pic>
        <p:sp>
          <p:nvSpPr>
            <p:cNvPr id="31765" name="矩形 16"/>
            <p:cNvSpPr>
              <a:spLocks noChangeArrowheads="1"/>
            </p:cNvSpPr>
            <p:nvPr/>
          </p:nvSpPr>
          <p:spPr bwMode="auto">
            <a:xfrm>
              <a:off x="272926" y="1772816"/>
              <a:ext cx="715132" cy="369332"/>
            </a:xfrm>
            <a:prstGeom prst="rect">
              <a:avLst/>
            </a:prstGeom>
            <a:noFill/>
            <a:ln>
              <a:noFill/>
            </a:ln>
            <a:extLst/>
          </p:spPr>
          <p:txBody>
            <a:bodyPr wrap="none">
              <a:spAutoFit/>
            </a:bodyPr>
            <a:lstStyle/>
            <a:p>
              <a:pPr>
                <a:defRPr/>
              </a:pPr>
              <a:r>
                <a:rPr lang="en-US" altLang="zh-TW" b="1" dirty="0">
                  <a:solidFill>
                    <a:schemeClr val="tx2"/>
                  </a:solidFill>
                  <a:latin typeface="Times New Roman" pitchFamily="18" charset="0"/>
                  <a:cs typeface="Times New Roman" pitchFamily="18" charset="0"/>
                </a:rPr>
                <a:t>MRT</a:t>
              </a:r>
              <a:endParaRPr lang="zh-TW" altLang="en-US" b="1" dirty="0">
                <a:solidFill>
                  <a:schemeClr val="tx2"/>
                </a:solidFill>
                <a:latin typeface="Times New Roman" pitchFamily="18" charset="0"/>
                <a:cs typeface="Times New Roman" pitchFamily="18" charset="0"/>
              </a:endParaRPr>
            </a:p>
          </p:txBody>
        </p:sp>
        <p:sp>
          <p:nvSpPr>
            <p:cNvPr id="31766" name="矩形 17"/>
            <p:cNvSpPr>
              <a:spLocks noChangeArrowheads="1"/>
            </p:cNvSpPr>
            <p:nvPr/>
          </p:nvSpPr>
          <p:spPr bwMode="auto">
            <a:xfrm>
              <a:off x="2282309" y="1772816"/>
              <a:ext cx="633507" cy="369332"/>
            </a:xfrm>
            <a:prstGeom prst="rect">
              <a:avLst/>
            </a:prstGeom>
            <a:noFill/>
            <a:ln>
              <a:noFill/>
            </a:ln>
            <a:extLst/>
          </p:spPr>
          <p:txBody>
            <a:bodyPr wrap="none">
              <a:spAutoFit/>
            </a:bodyPr>
            <a:lstStyle/>
            <a:p>
              <a:pPr>
                <a:defRPr/>
              </a:pPr>
              <a:r>
                <a:rPr lang="en-US" altLang="zh-TW" b="1" dirty="0">
                  <a:solidFill>
                    <a:schemeClr val="tx2"/>
                  </a:solidFill>
                  <a:latin typeface="Times New Roman" pitchFamily="18" charset="0"/>
                  <a:cs typeface="Times New Roman" pitchFamily="18" charset="0"/>
                </a:rPr>
                <a:t>BUS</a:t>
              </a:r>
              <a:endParaRPr lang="zh-TW" altLang="en-US" b="1" dirty="0">
                <a:solidFill>
                  <a:schemeClr val="tx2"/>
                </a:solidFill>
                <a:latin typeface="Times New Roman" pitchFamily="18" charset="0"/>
                <a:cs typeface="Times New Roman" pitchFamily="18" charset="0"/>
              </a:endParaRPr>
            </a:p>
          </p:txBody>
        </p:sp>
        <p:sp>
          <p:nvSpPr>
            <p:cNvPr id="49" name="文字方塊 48"/>
            <p:cNvSpPr txBox="1"/>
            <p:nvPr/>
          </p:nvSpPr>
          <p:spPr>
            <a:xfrm>
              <a:off x="3347864" y="1887795"/>
              <a:ext cx="864096" cy="369332"/>
            </a:xfrm>
            <a:prstGeom prst="rect">
              <a:avLst/>
            </a:prstGeom>
            <a:noFill/>
          </p:spPr>
          <p:txBody>
            <a:bodyPr wrap="square" rtlCol="0">
              <a:spAutoFit/>
            </a:bodyPr>
            <a:lstStyle/>
            <a:p>
              <a:pPr algn="ctr"/>
              <a:r>
                <a:rPr lang="en-US" altLang="zh-TW" b="1" dirty="0" smtClean="0">
                  <a:latin typeface="Times New Roman" pitchFamily="18" charset="0"/>
                  <a:cs typeface="Times New Roman" pitchFamily="18" charset="0"/>
                </a:rPr>
                <a:t>Before</a:t>
              </a:r>
            </a:p>
          </p:txBody>
        </p:sp>
        <p:sp>
          <p:nvSpPr>
            <p:cNvPr id="50" name="文字方塊 49"/>
            <p:cNvSpPr txBox="1"/>
            <p:nvPr/>
          </p:nvSpPr>
          <p:spPr>
            <a:xfrm>
              <a:off x="3203848" y="3090446"/>
              <a:ext cx="1008112" cy="369332"/>
            </a:xfrm>
            <a:prstGeom prst="rect">
              <a:avLst/>
            </a:prstGeom>
            <a:noFill/>
          </p:spPr>
          <p:txBody>
            <a:bodyPr wrap="square" rtlCol="0">
              <a:spAutoFit/>
            </a:bodyPr>
            <a:lstStyle/>
            <a:p>
              <a:pPr algn="ctr"/>
              <a:r>
                <a:rPr lang="en-US" altLang="zh-TW" b="1" dirty="0" smtClean="0">
                  <a:latin typeface="Times New Roman" pitchFamily="18" charset="0"/>
                  <a:cs typeface="Times New Roman" pitchFamily="18" charset="0"/>
                </a:rPr>
                <a:t>After</a:t>
              </a:r>
            </a:p>
          </p:txBody>
        </p:sp>
        <p:cxnSp>
          <p:nvCxnSpPr>
            <p:cNvPr id="52" name="直線單箭頭接點 51"/>
            <p:cNvCxnSpPr/>
            <p:nvPr/>
          </p:nvCxnSpPr>
          <p:spPr>
            <a:xfrm>
              <a:off x="1115616" y="2708920"/>
              <a:ext cx="648072" cy="0"/>
            </a:xfrm>
            <a:prstGeom prst="straightConnector1">
              <a:avLst/>
            </a:prstGeom>
            <a:ln w="57150">
              <a:solidFill>
                <a:srgbClr val="C0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80" name="群組 79"/>
            <p:cNvGrpSpPr/>
            <p:nvPr/>
          </p:nvGrpSpPr>
          <p:grpSpPr>
            <a:xfrm>
              <a:off x="3330366" y="2276700"/>
              <a:ext cx="737581" cy="810117"/>
              <a:chOff x="3331921" y="2348722"/>
              <a:chExt cx="522631" cy="733971"/>
            </a:xfrm>
          </p:grpSpPr>
          <p:cxnSp>
            <p:nvCxnSpPr>
              <p:cNvPr id="58" name="直線單箭頭接點 57"/>
              <p:cNvCxnSpPr/>
              <p:nvPr/>
            </p:nvCxnSpPr>
            <p:spPr>
              <a:xfrm flipV="1">
                <a:off x="3331921" y="2348722"/>
                <a:ext cx="516219" cy="377434"/>
              </a:xfrm>
              <a:prstGeom prst="straightConnector1">
                <a:avLst/>
              </a:prstGeom>
              <a:ln w="57150">
                <a:solidFill>
                  <a:schemeClr val="tx1"/>
                </a:solidFill>
                <a:headEnd type="non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9" name="直線單箭頭接點 58"/>
              <p:cNvCxnSpPr/>
              <p:nvPr/>
            </p:nvCxnSpPr>
            <p:spPr>
              <a:xfrm>
                <a:off x="3350496" y="2722653"/>
                <a:ext cx="504056" cy="360040"/>
              </a:xfrm>
              <a:prstGeom prst="straightConnector1">
                <a:avLst/>
              </a:prstGeom>
              <a:ln w="57150">
                <a:solidFill>
                  <a:srgbClr val="FF0000"/>
                </a:solidFill>
                <a:headEnd type="non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sp>
        <p:nvSpPr>
          <p:cNvPr id="74" name="文字方塊 73"/>
          <p:cNvSpPr txBox="1"/>
          <p:nvPr/>
        </p:nvSpPr>
        <p:spPr>
          <a:xfrm>
            <a:off x="4067944" y="1196752"/>
            <a:ext cx="5076056" cy="584775"/>
          </a:xfrm>
          <a:prstGeom prst="rect">
            <a:avLst/>
          </a:prstGeom>
          <a:noFill/>
        </p:spPr>
        <p:txBody>
          <a:bodyPr wrap="square" rtlCol="0">
            <a:spAutoFit/>
          </a:bodyPr>
          <a:lstStyle/>
          <a:p>
            <a:pPr algn="ctr"/>
            <a:r>
              <a:rPr lang="en-US" altLang="zh-TW" sz="1600" b="1" dirty="0" smtClean="0">
                <a:solidFill>
                  <a:srgbClr val="C00000"/>
                </a:solidFill>
                <a:latin typeface="微軟正黑體" pitchFamily="34" charset="-120"/>
                <a:ea typeface="微軟正黑體" pitchFamily="34" charset="-120"/>
              </a:rPr>
              <a:t>Low rate  of using public transportation   </a:t>
            </a:r>
          </a:p>
          <a:p>
            <a:pPr algn="ctr"/>
            <a:r>
              <a:rPr lang="en-US" altLang="zh-TW" sz="1600" b="1" dirty="0" smtClean="0">
                <a:solidFill>
                  <a:srgbClr val="C00000"/>
                </a:solidFill>
                <a:latin typeface="微軟正黑體" pitchFamily="34" charset="-120"/>
                <a:ea typeface="微軟正黑體" pitchFamily="34" charset="-120"/>
              </a:rPr>
              <a:t> </a:t>
            </a:r>
            <a:endParaRPr lang="zh-TW" altLang="en-US" sz="1600" b="1" dirty="0">
              <a:solidFill>
                <a:srgbClr val="C00000"/>
              </a:solidFill>
              <a:latin typeface="微軟正黑體" pitchFamily="34" charset="-120"/>
              <a:ea typeface="微軟正黑體" pitchFamily="34" charset="-120"/>
            </a:endParaRPr>
          </a:p>
        </p:txBody>
      </p:sp>
      <p:grpSp>
        <p:nvGrpSpPr>
          <p:cNvPr id="78" name="群組 77"/>
          <p:cNvGrpSpPr/>
          <p:nvPr/>
        </p:nvGrpSpPr>
        <p:grpSpPr>
          <a:xfrm>
            <a:off x="4283968" y="2492896"/>
            <a:ext cx="3168352" cy="1584176"/>
            <a:chOff x="3995936" y="2492896"/>
            <a:chExt cx="3168352" cy="1584176"/>
          </a:xfrm>
        </p:grpSpPr>
        <p:sp>
          <p:nvSpPr>
            <p:cNvPr id="31764" name="矩形 15"/>
            <p:cNvSpPr>
              <a:spLocks noChangeArrowheads="1"/>
            </p:cNvSpPr>
            <p:nvPr/>
          </p:nvSpPr>
          <p:spPr bwMode="auto">
            <a:xfrm>
              <a:off x="3995936" y="2780928"/>
              <a:ext cx="3168352" cy="1296144"/>
            </a:xfrm>
            <a:prstGeom prst="rect">
              <a:avLst/>
            </a:prstGeom>
            <a:noFill/>
            <a:ln w="38100" algn="ctr">
              <a:solidFill>
                <a:srgbClr val="FF0000"/>
              </a:solidFill>
              <a:prstDash val="sysDash"/>
              <a:round/>
              <a:headEnd/>
              <a:tailEnd/>
            </a:ln>
            <a:extLst/>
          </p:spPr>
          <p:txBody>
            <a:bodyPr/>
            <a:lstStyle/>
            <a:p>
              <a:pPr>
                <a:defRPr/>
              </a:pPr>
              <a:endParaRPr lang="zh-TW" altLang="en-US">
                <a:solidFill>
                  <a:schemeClr val="tx2"/>
                </a:solidFill>
                <a:latin typeface="+mn-lt"/>
              </a:endParaRPr>
            </a:p>
          </p:txBody>
        </p:sp>
        <p:sp>
          <p:nvSpPr>
            <p:cNvPr id="31767" name="矩形 18"/>
            <p:cNvSpPr>
              <a:spLocks noChangeArrowheads="1"/>
            </p:cNvSpPr>
            <p:nvPr/>
          </p:nvSpPr>
          <p:spPr bwMode="auto">
            <a:xfrm>
              <a:off x="4188512" y="2905199"/>
              <a:ext cx="1319592" cy="369332"/>
            </a:xfrm>
            <a:prstGeom prst="rect">
              <a:avLst/>
            </a:prstGeom>
            <a:noFill/>
            <a:ln>
              <a:noFill/>
            </a:ln>
            <a:extLst/>
          </p:spPr>
          <p:txBody>
            <a:bodyPr wrap="none">
              <a:spAutoFit/>
            </a:bodyPr>
            <a:lstStyle/>
            <a:p>
              <a:pPr algn="ctr">
                <a:defRPr/>
              </a:pPr>
              <a:r>
                <a:rPr lang="en-US" altLang="zh-TW" b="1" dirty="0">
                  <a:solidFill>
                    <a:schemeClr val="tx2"/>
                  </a:solidFill>
                  <a:latin typeface="Times New Roman" pitchFamily="18" charset="0"/>
                  <a:cs typeface="Times New Roman" pitchFamily="18" charset="0"/>
                </a:rPr>
                <a:t>Public Bike</a:t>
              </a:r>
              <a:endParaRPr lang="zh-TW" altLang="en-US" b="1" dirty="0">
                <a:solidFill>
                  <a:schemeClr val="tx2"/>
                </a:solidFill>
                <a:latin typeface="Times New Roman" pitchFamily="18" charset="0"/>
                <a:cs typeface="Times New Roman" pitchFamily="18" charset="0"/>
              </a:endParaRPr>
            </a:p>
          </p:txBody>
        </p:sp>
        <p:sp>
          <p:nvSpPr>
            <p:cNvPr id="31768" name="矩形 18"/>
            <p:cNvSpPr>
              <a:spLocks noChangeArrowheads="1"/>
            </p:cNvSpPr>
            <p:nvPr/>
          </p:nvSpPr>
          <p:spPr bwMode="auto">
            <a:xfrm>
              <a:off x="4644008" y="2492896"/>
              <a:ext cx="1903085" cy="369332"/>
            </a:xfrm>
            <a:prstGeom prst="rect">
              <a:avLst/>
            </a:prstGeom>
            <a:ln/>
            <a:extLst/>
          </p:spPr>
          <p:style>
            <a:lnRef idx="0">
              <a:schemeClr val="accent2"/>
            </a:lnRef>
            <a:fillRef idx="3">
              <a:schemeClr val="accent2"/>
            </a:fillRef>
            <a:effectRef idx="3">
              <a:schemeClr val="accent2"/>
            </a:effectRef>
            <a:fontRef idx="minor">
              <a:schemeClr val="lt1"/>
            </a:fontRef>
          </p:style>
          <p:txBody>
            <a:bodyPr wrap="square">
              <a:spAutoFit/>
            </a:bodyPr>
            <a:lstStyle/>
            <a:p>
              <a:pPr>
                <a:defRPr/>
              </a:pPr>
              <a:r>
                <a:rPr lang="en-US" altLang="zh-TW" b="1" dirty="0" smtClean="0">
                  <a:solidFill>
                    <a:schemeClr val="bg1"/>
                  </a:solidFill>
                  <a:latin typeface="Times New Roman" pitchFamily="18" charset="0"/>
                  <a:cs typeface="Times New Roman" pitchFamily="18" charset="0"/>
                </a:rPr>
                <a:t>Last </a:t>
              </a:r>
              <a:r>
                <a:rPr lang="en-US" altLang="zh-TW" b="1" dirty="0">
                  <a:solidFill>
                    <a:schemeClr val="bg1"/>
                  </a:solidFill>
                  <a:latin typeface="Times New Roman" pitchFamily="18" charset="0"/>
                  <a:cs typeface="Times New Roman" pitchFamily="18" charset="0"/>
                </a:rPr>
                <a:t>Mile Service</a:t>
              </a:r>
              <a:endParaRPr lang="zh-TW" altLang="en-US" b="1" dirty="0">
                <a:solidFill>
                  <a:schemeClr val="bg1"/>
                </a:solidFill>
                <a:latin typeface="Times New Roman" pitchFamily="18" charset="0"/>
                <a:cs typeface="Times New Roman" pitchFamily="18" charset="0"/>
              </a:endParaRPr>
            </a:p>
          </p:txBody>
        </p:sp>
        <p:pic>
          <p:nvPicPr>
            <p:cNvPr id="47112" name="Picture 28" descr="樣車3-綠改"/>
            <p:cNvPicPr>
              <a:picLocks noChangeAspect="1" noChangeArrowheads="1"/>
            </p:cNvPicPr>
            <p:nvPr/>
          </p:nvPicPr>
          <p:blipFill>
            <a:blip r:embed="rId11" cstate="print">
              <a:extLst>
                <a:ext uri="{28A0092B-C50C-407E-A947-70E740481C1C}">
                  <a14:useLocalDpi xmlns:a14="http://schemas.microsoft.com/office/drawing/2010/main" xmlns=""/>
                </a:ext>
              </a:extLst>
            </a:blip>
            <a:srcRect/>
            <a:stretch>
              <a:fillRect/>
            </a:stretch>
          </p:blipFill>
          <p:spPr bwMode="auto">
            <a:xfrm>
              <a:off x="4283968" y="3245438"/>
              <a:ext cx="1080119" cy="739881"/>
            </a:xfrm>
            <a:prstGeom prst="rect">
              <a:avLst/>
            </a:prstGeom>
            <a:noFill/>
            <a:ln w="9525">
              <a:noFill/>
              <a:miter lim="800000"/>
              <a:headEnd/>
              <a:tailEnd/>
            </a:ln>
          </p:spPr>
        </p:pic>
        <p:cxnSp>
          <p:nvCxnSpPr>
            <p:cNvPr id="75" name="直線單箭頭接點 74"/>
            <p:cNvCxnSpPr/>
            <p:nvPr/>
          </p:nvCxnSpPr>
          <p:spPr>
            <a:xfrm>
              <a:off x="5429796" y="3481207"/>
              <a:ext cx="648072" cy="0"/>
            </a:xfrm>
            <a:prstGeom prst="straightConnector1">
              <a:avLst/>
            </a:prstGeom>
            <a:ln w="57150">
              <a:solidFill>
                <a:srgbClr val="FF0000"/>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76" name="Picture 10"/>
            <p:cNvPicPr>
              <a:picLocks noChangeAspect="1" noChangeArrowheads="1"/>
            </p:cNvPicPr>
            <p:nvPr/>
          </p:nvPicPr>
          <p:blipFill>
            <a:blip r:embed="rId12" cstate="print">
              <a:extLst>
                <a:ext uri="{28A0092B-C50C-407E-A947-70E740481C1C}">
                  <a14:useLocalDpi xmlns:a14="http://schemas.microsoft.com/office/drawing/2010/main" xmlns=""/>
                </a:ext>
              </a:extLst>
            </a:blip>
            <a:srcRect/>
            <a:stretch>
              <a:fillRect/>
            </a:stretch>
          </p:blipFill>
          <p:spPr bwMode="auto">
            <a:xfrm>
              <a:off x="6149876" y="3049215"/>
              <a:ext cx="798388" cy="791968"/>
            </a:xfrm>
            <a:prstGeom prst="rect">
              <a:avLst/>
            </a:prstGeom>
            <a:noFill/>
            <a:ln w="9525">
              <a:noFill/>
              <a:miter lim="800000"/>
              <a:headEnd/>
              <a:tailEnd/>
            </a:ln>
          </p:spPr>
        </p:pic>
      </p:grpSp>
      <p:pic>
        <p:nvPicPr>
          <p:cNvPr id="42" name="Picture 10"/>
          <p:cNvPicPr>
            <a:picLocks noChangeAspect="1" noChangeArrowheads="1"/>
          </p:cNvPicPr>
          <p:nvPr/>
        </p:nvPicPr>
        <p:blipFill>
          <a:blip r:embed="rId12" cstate="print">
            <a:extLst>
              <a:ext uri="{28A0092B-C50C-407E-A947-70E740481C1C}">
                <a14:useLocalDpi xmlns:a14="http://schemas.microsoft.com/office/drawing/2010/main" xmlns=""/>
              </a:ext>
            </a:extLst>
          </a:blip>
          <a:srcRect/>
          <a:stretch>
            <a:fillRect/>
          </a:stretch>
        </p:blipFill>
        <p:spPr bwMode="auto">
          <a:xfrm>
            <a:off x="5940152" y="1556912"/>
            <a:ext cx="798388" cy="791968"/>
          </a:xfrm>
          <a:prstGeom prst="rect">
            <a:avLst/>
          </a:prstGeom>
          <a:noFill/>
          <a:ln w="9525">
            <a:noFill/>
            <a:miter lim="800000"/>
            <a:headEnd/>
            <a:tailEnd/>
          </a:ln>
        </p:spPr>
      </p:pic>
      <p:sp>
        <p:nvSpPr>
          <p:cNvPr id="47" name="矩形 46"/>
          <p:cNvSpPr/>
          <p:nvPr/>
        </p:nvSpPr>
        <p:spPr>
          <a:xfrm>
            <a:off x="4139952" y="1700808"/>
            <a:ext cx="936104" cy="64633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n w="11430"/>
                <a:latin typeface="NSimSun" pitchFamily="49" charset="-122"/>
                <a:ea typeface="NSimSun" pitchFamily="49" charset="-122"/>
                <a:cs typeface="Times New Roman" pitchFamily="18" charset="0"/>
              </a:rPr>
              <a:t>?</a:t>
            </a:r>
            <a:endParaRPr lang="zh-TW" altLang="en-US" sz="3600" b="1" dirty="0">
              <a:ln w="11430"/>
              <a:latin typeface="NSimSun" pitchFamily="49" charset="-122"/>
              <a:ea typeface="NSimSun" pitchFamily="49" charset="-122"/>
              <a:cs typeface="Times New Roman" pitchFamily="18" charset="0"/>
            </a:endParaRPr>
          </a:p>
        </p:txBody>
      </p:sp>
      <p:cxnSp>
        <p:nvCxnSpPr>
          <p:cNvPr id="72" name="直線單箭頭接點 71"/>
          <p:cNvCxnSpPr/>
          <p:nvPr/>
        </p:nvCxnSpPr>
        <p:spPr>
          <a:xfrm>
            <a:off x="5076056" y="2106712"/>
            <a:ext cx="648072" cy="0"/>
          </a:xfrm>
          <a:prstGeom prst="straightConnector1">
            <a:avLst/>
          </a:prstGeom>
          <a:ln w="57150">
            <a:solidFill>
              <a:schemeClr val="tx1"/>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075" name="Picture 3" descr="C:\Users\Administrator\Desktop\th.jpg"/>
          <p:cNvPicPr>
            <a:picLocks noChangeAspect="1" noChangeArrowheads="1"/>
          </p:cNvPicPr>
          <p:nvPr/>
        </p:nvPicPr>
        <p:blipFill>
          <a:blip r:embed="rId13" cstate="print"/>
          <a:srcRect/>
          <a:stretch>
            <a:fillRect/>
          </a:stretch>
        </p:blipFill>
        <p:spPr bwMode="auto">
          <a:xfrm>
            <a:off x="7668344" y="1753734"/>
            <a:ext cx="440407" cy="595146"/>
          </a:xfrm>
          <a:prstGeom prst="rect">
            <a:avLst/>
          </a:prstGeom>
          <a:noFill/>
        </p:spPr>
      </p:pic>
      <p:pic>
        <p:nvPicPr>
          <p:cNvPr id="3074" name="Picture 2" descr="C:\Users\Administrator\Desktop\汽車1.jpg"/>
          <p:cNvPicPr>
            <a:picLocks noChangeAspect="1" noChangeArrowheads="1"/>
          </p:cNvPicPr>
          <p:nvPr/>
        </p:nvPicPr>
        <p:blipFill>
          <a:blip r:embed="rId14" cstate="print"/>
          <a:srcRect/>
          <a:stretch>
            <a:fillRect/>
          </a:stretch>
        </p:blipFill>
        <p:spPr bwMode="auto">
          <a:xfrm>
            <a:off x="8192843" y="1890448"/>
            <a:ext cx="790131" cy="386424"/>
          </a:xfrm>
          <a:prstGeom prst="rect">
            <a:avLst/>
          </a:prstGeom>
          <a:noFill/>
        </p:spPr>
      </p:pic>
      <p:sp>
        <p:nvSpPr>
          <p:cNvPr id="83" name="五邊形 82"/>
          <p:cNvSpPr/>
          <p:nvPr/>
        </p:nvSpPr>
        <p:spPr>
          <a:xfrm>
            <a:off x="1115616" y="3573016"/>
            <a:ext cx="3312368" cy="338554"/>
          </a:xfrm>
          <a:prstGeom prst="homePlate">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lvl="1" indent="-263525" eaLnBrk="1" hangingPunct="1">
              <a:defRPr/>
            </a:pPr>
            <a:r>
              <a:rPr lang="en-US" altLang="zh-TW" sz="1600" b="1" dirty="0" smtClean="0">
                <a:solidFill>
                  <a:srgbClr val="090173"/>
                </a:solidFill>
                <a:latin typeface="Times New Roman" pitchFamily="18" charset="0"/>
                <a:ea typeface="微軟正黑體" pitchFamily="34" charset="-120"/>
                <a:cs typeface="Times New Roman" pitchFamily="18" charset="0"/>
              </a:rPr>
              <a:t>Avg. rentals</a:t>
            </a:r>
            <a:r>
              <a:rPr lang="zh-TW" altLang="en-US" sz="1600" b="1" dirty="0" smtClean="0">
                <a:solidFill>
                  <a:srgbClr val="090173"/>
                </a:solidFill>
                <a:latin typeface="Times New Roman" pitchFamily="18" charset="0"/>
                <a:ea typeface="微軟正黑體" pitchFamily="34" charset="-120"/>
                <a:cs typeface="Times New Roman" pitchFamily="18" charset="0"/>
              </a:rPr>
              <a:t>：</a:t>
            </a:r>
            <a:r>
              <a:rPr lang="en-US" altLang="zh-TW" sz="1600" b="1" dirty="0" smtClean="0">
                <a:solidFill>
                  <a:srgbClr val="090173"/>
                </a:solidFill>
                <a:latin typeface="Times New Roman" pitchFamily="18" charset="0"/>
                <a:ea typeface="微軟正黑體" pitchFamily="34" charset="-120"/>
                <a:cs typeface="Times New Roman" pitchFamily="18" charset="0"/>
              </a:rPr>
              <a:t>7,536 times per day</a:t>
            </a:r>
            <a:endParaRPr lang="en-US" altLang="zh-TW" sz="1600" b="1" dirty="0">
              <a:solidFill>
                <a:srgbClr val="090173"/>
              </a:solidFill>
              <a:latin typeface="Times New Roman" pitchFamily="18" charset="0"/>
              <a:ea typeface="微軟正黑體" pitchFamily="34" charset="-120"/>
              <a:cs typeface="Times New Roman" pitchFamily="18" charset="0"/>
            </a:endParaRPr>
          </a:p>
        </p:txBody>
      </p:sp>
      <p:cxnSp>
        <p:nvCxnSpPr>
          <p:cNvPr id="48" name="直線單箭頭接點 47"/>
          <p:cNvCxnSpPr/>
          <p:nvPr/>
        </p:nvCxnSpPr>
        <p:spPr>
          <a:xfrm>
            <a:off x="6876256" y="2106712"/>
            <a:ext cx="648072" cy="0"/>
          </a:xfrm>
          <a:prstGeom prst="straightConnector1">
            <a:avLst/>
          </a:prstGeom>
          <a:ln w="57150">
            <a:solidFill>
              <a:schemeClr val="tx1"/>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文字方塊 6"/>
          <p:cNvSpPr txBox="1"/>
          <p:nvPr/>
        </p:nvSpPr>
        <p:spPr>
          <a:xfrm>
            <a:off x="5190368" y="1619508"/>
            <a:ext cx="461752" cy="400110"/>
          </a:xfrm>
          <a:prstGeom prst="rect">
            <a:avLst/>
          </a:prstGeom>
          <a:noFill/>
        </p:spPr>
        <p:txBody>
          <a:bodyPr wrap="square" rtlCol="0">
            <a:spAutoFit/>
          </a:bodyPr>
          <a:lstStyle/>
          <a:p>
            <a:pPr algn="ctr"/>
            <a:r>
              <a:rPr lang="en-US" altLang="zh-TW" sz="2000" b="1" dirty="0" smtClean="0">
                <a:solidFill>
                  <a:srgbClr val="FF0000"/>
                </a:solidFill>
              </a:rPr>
              <a:t>X</a:t>
            </a:r>
            <a:endParaRPr lang="zh-TW" altLang="en-US" sz="2000" b="1" dirty="0">
              <a:solidFill>
                <a:srgbClr val="FF0000"/>
              </a:solidFill>
            </a:endParaRPr>
          </a:p>
        </p:txBody>
      </p:sp>
      <p:sp>
        <p:nvSpPr>
          <p:cNvPr id="51" name="文字方塊 50"/>
          <p:cNvSpPr txBox="1"/>
          <p:nvPr/>
        </p:nvSpPr>
        <p:spPr>
          <a:xfrm>
            <a:off x="6969416" y="1619508"/>
            <a:ext cx="461752" cy="400110"/>
          </a:xfrm>
          <a:prstGeom prst="rect">
            <a:avLst/>
          </a:prstGeom>
          <a:noFill/>
        </p:spPr>
        <p:txBody>
          <a:bodyPr wrap="square" rtlCol="0">
            <a:spAutoFit/>
          </a:bodyPr>
          <a:lstStyle/>
          <a:p>
            <a:pPr algn="ctr"/>
            <a:r>
              <a:rPr lang="en-US" altLang="zh-TW" sz="2000" b="1" dirty="0" smtClean="0">
                <a:solidFill>
                  <a:srgbClr val="FF0000"/>
                </a:solidFill>
              </a:rPr>
              <a:t>O</a:t>
            </a:r>
            <a:endParaRPr lang="zh-TW" altLang="en-US" sz="2000" b="1"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extLst>
              <a:ext uri="{28A0092B-C50C-407E-A947-70E740481C1C}">
                <a14:useLocalDpi xmlns:a14="http://schemas.microsoft.com/office/drawing/2010/main" xmlns=""/>
              </a:ext>
            </a:extLst>
          </a:blip>
          <a:srcRect l="4943"/>
          <a:stretch>
            <a:fillRect/>
          </a:stretch>
        </p:blipFill>
        <p:spPr bwMode="auto">
          <a:xfrm>
            <a:off x="2555776" y="1087388"/>
            <a:ext cx="2086992" cy="1333500"/>
          </a:xfrm>
          <a:prstGeom prst="rect">
            <a:avLst/>
          </a:prstGeom>
          <a:noFill/>
          <a:ln w="9525">
            <a:noFill/>
            <a:miter lim="800000"/>
            <a:headEnd/>
            <a:tailEnd/>
          </a:ln>
        </p:spPr>
      </p:pic>
      <p:pic>
        <p:nvPicPr>
          <p:cNvPr id="86019" name="Picture 9" descr="C:\Documents and Settings\user\桌面\00.jpg"/>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57720" y="115888"/>
            <a:ext cx="9194800" cy="944562"/>
          </a:xfrm>
          <a:prstGeom prst="rect">
            <a:avLst/>
          </a:prstGeom>
          <a:noFill/>
          <a:ln w="9525">
            <a:noFill/>
            <a:miter lim="800000"/>
            <a:headEnd/>
            <a:tailEnd/>
          </a:ln>
        </p:spPr>
      </p:pic>
      <p:pic>
        <p:nvPicPr>
          <p:cNvPr id="28" name="Picture 3" descr="P1160243"/>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2339752" y="4869160"/>
            <a:ext cx="2016224" cy="1440000"/>
          </a:xfrm>
          <a:prstGeom prst="rect">
            <a:avLst/>
          </a:prstGeom>
          <a:ln>
            <a:noFill/>
          </a:ln>
          <a:effectLst>
            <a:softEdge rad="112500"/>
          </a:effectLst>
        </p:spPr>
      </p:pic>
      <p:pic>
        <p:nvPicPr>
          <p:cNvPr id="14" name="Picture 8" descr="https://encrypted-tbn0.gstatic.com/images?q=tbn:ANd9GcQeobhwUECXMdwXwOQU9yDIKfMrghu7oe915uX1VtL4jO5kZCd2Yg"/>
          <p:cNvPicPr>
            <a:picLocks noChangeAspect="1" noChangeArrowheads="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5174725" y="893837"/>
            <a:ext cx="1523957" cy="1666255"/>
          </a:xfrm>
          <a:prstGeom prst="rect">
            <a:avLst/>
          </a:prstGeom>
          <a:noFill/>
          <a:ln w="9525">
            <a:noFill/>
            <a:miter lim="800000"/>
            <a:headEnd/>
            <a:tailEnd/>
          </a:ln>
        </p:spPr>
      </p:pic>
      <p:pic>
        <p:nvPicPr>
          <p:cNvPr id="15" name="Picture 15"/>
          <p:cNvPicPr>
            <a:picLocks noChangeAspect="1" noChangeArrowheads="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5174725" y="4869160"/>
            <a:ext cx="2096471" cy="1440000"/>
          </a:xfrm>
          <a:prstGeom prst="rect">
            <a:avLst/>
          </a:prstGeom>
          <a:ln>
            <a:noFill/>
          </a:ln>
          <a:effectLst>
            <a:softEdge rad="112500"/>
          </a:effectLst>
          <a:extLst/>
        </p:spPr>
      </p:pic>
      <p:graphicFrame>
        <p:nvGraphicFramePr>
          <p:cNvPr id="4" name="資料庫圖表 3"/>
          <p:cNvGraphicFramePr/>
          <p:nvPr>
            <p:extLst>
              <p:ext uri="{D42A27DB-BD31-4B8C-83A1-F6EECF244321}">
                <p14:modId xmlns:p14="http://schemas.microsoft.com/office/powerpoint/2010/main" xmlns="" val="1071565914"/>
              </p:ext>
            </p:extLst>
          </p:nvPr>
        </p:nvGraphicFramePr>
        <p:xfrm>
          <a:off x="839416" y="1340768"/>
          <a:ext cx="8341096" cy="38302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5" name="Picture 3" descr="P1180319"/>
          <p:cNvPicPr>
            <a:picLocks noChangeAspect="1" noChangeArrowheads="1"/>
          </p:cNvPicPr>
          <p:nvPr/>
        </p:nvPicPr>
        <p:blipFill>
          <a:blip r:embed="rId13" cstate="print">
            <a:extLst>
              <a:ext uri="{28A0092B-C50C-407E-A947-70E740481C1C}">
                <a14:useLocalDpi xmlns:a14="http://schemas.microsoft.com/office/drawing/2010/main" xmlns=""/>
              </a:ext>
            </a:extLst>
          </a:blip>
          <a:srcRect/>
          <a:stretch>
            <a:fillRect/>
          </a:stretch>
        </p:blipFill>
        <p:spPr bwMode="auto">
          <a:xfrm>
            <a:off x="179512" y="4869160"/>
            <a:ext cx="2151460" cy="1440000"/>
          </a:xfrm>
          <a:prstGeom prst="rect">
            <a:avLst/>
          </a:prstGeom>
          <a:ln>
            <a:noFill/>
          </a:ln>
          <a:effectLst>
            <a:softEdge rad="112500"/>
          </a:effectLst>
        </p:spPr>
      </p:pic>
      <p:pic>
        <p:nvPicPr>
          <p:cNvPr id="16" name="圖片 15"/>
          <p:cNvPicPr>
            <a:picLocks noChangeAspect="1" noChangeArrowheads="1"/>
          </p:cNvPicPr>
          <p:nvPr/>
        </p:nvPicPr>
        <p:blipFill>
          <a:blip r:embed="rId14" cstate="print">
            <a:extLst>
              <a:ext uri="{28A0092B-C50C-407E-A947-70E740481C1C}">
                <a14:useLocalDpi xmlns:a14="http://schemas.microsoft.com/office/drawing/2010/main" xmlns=""/>
              </a:ext>
            </a:extLst>
          </a:blip>
          <a:srcRect/>
          <a:stretch>
            <a:fillRect/>
          </a:stretch>
        </p:blipFill>
        <p:spPr bwMode="auto">
          <a:xfrm>
            <a:off x="7310164" y="4869160"/>
            <a:ext cx="1967295" cy="1440000"/>
          </a:xfrm>
          <a:prstGeom prst="rect">
            <a:avLst/>
          </a:prstGeom>
          <a:ln>
            <a:noFill/>
          </a:ln>
          <a:effectLst>
            <a:softEdge rad="112500"/>
          </a:effectLst>
          <a:extLst/>
        </p:spPr>
      </p:pic>
      <p:sp>
        <p:nvSpPr>
          <p:cNvPr id="11" name="標題 14"/>
          <p:cNvSpPr>
            <a:spLocks noGrp="1"/>
          </p:cNvSpPr>
          <p:nvPr>
            <p:ph type="title" idx="4294967295"/>
          </p:nvPr>
        </p:nvSpPr>
        <p:spPr>
          <a:xfrm>
            <a:off x="250825" y="44624"/>
            <a:ext cx="8707438" cy="850900"/>
          </a:xfrm>
        </p:spPr>
        <p:txBody>
          <a:bodyPr wrap="square" numCol="1" anchorCtr="0" compatLnSpc="1">
            <a:prstTxWarp prst="textNoShape">
              <a:avLst/>
            </a:prstTxWarp>
            <a:normAutofit/>
          </a:bodyPr>
          <a:lstStyle/>
          <a:p>
            <a:pPr eaLnBrk="1" fontAlgn="auto" latinLnBrk="1" hangingPunct="1">
              <a:spcBef>
                <a:spcPts val="0"/>
              </a:spcBef>
              <a:spcAft>
                <a:spcPts val="0"/>
              </a:spcAft>
              <a:defRPr/>
            </a:pPr>
            <a:r>
              <a:rPr kumimoji="1" lang="en-US" altLang="zh-TW" sz="2800" dirty="0" smtClean="0">
                <a:solidFill>
                  <a:srgbClr val="336600"/>
                </a:solidFill>
                <a:latin typeface="微軟正黑體" pitchFamily="34" charset="-120"/>
              </a:rPr>
              <a:t>Low </a:t>
            </a:r>
            <a:r>
              <a:rPr kumimoji="1" lang="en-US" altLang="zh-TW" sz="2800" dirty="0">
                <a:solidFill>
                  <a:srgbClr val="336600"/>
                </a:solidFill>
                <a:latin typeface="微軟正黑體" pitchFamily="34" charset="-120"/>
              </a:rPr>
              <a:t>carbon results –</a:t>
            </a:r>
            <a:r>
              <a:rPr kumimoji="1" sz="2800" dirty="0">
                <a:solidFill>
                  <a:srgbClr val="336600"/>
                </a:solidFill>
                <a:latin typeface="微軟正黑體" pitchFamily="34" charset="-120"/>
              </a:rPr>
              <a:t> </a:t>
            </a:r>
            <a:r>
              <a:rPr kumimoji="1" lang="en-US" altLang="zh-TW" sz="2800" dirty="0" smtClean="0">
                <a:solidFill>
                  <a:srgbClr val="336600"/>
                </a:solidFill>
                <a:latin typeface="微軟正黑體" pitchFamily="34" charset="-120"/>
              </a:rPr>
              <a:t>Energy </a:t>
            </a:r>
            <a:r>
              <a:rPr kumimoji="1" lang="en-US" altLang="zh-TW" sz="2800" dirty="0">
                <a:solidFill>
                  <a:srgbClr val="336600"/>
                </a:solidFill>
                <a:latin typeface="微軟正黑體" pitchFamily="34" charset="-120"/>
              </a:rPr>
              <a:t>saving building</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9" descr="C:\Documents and Settings\user\桌面\00.jp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07950" y="89908"/>
            <a:ext cx="9036050" cy="944562"/>
          </a:xfrm>
          <a:prstGeom prst="rect">
            <a:avLst/>
          </a:prstGeom>
          <a:noFill/>
          <a:ln w="9525">
            <a:noFill/>
            <a:miter lim="800000"/>
            <a:headEnd/>
            <a:tailEnd/>
          </a:ln>
        </p:spPr>
      </p:pic>
      <p:sp>
        <p:nvSpPr>
          <p:cNvPr id="90115" name="內容版面配置區 15"/>
          <p:cNvSpPr txBox="1">
            <a:spLocks/>
          </p:cNvSpPr>
          <p:nvPr/>
        </p:nvSpPr>
        <p:spPr bwMode="auto">
          <a:xfrm>
            <a:off x="322263" y="1096963"/>
            <a:ext cx="8570912" cy="531812"/>
          </a:xfrm>
          <a:prstGeom prst="rect">
            <a:avLst/>
          </a:prstGeom>
          <a:noFill/>
          <a:ln w="9525">
            <a:noFill/>
            <a:miter lim="800000"/>
            <a:headEnd/>
            <a:tailEnd/>
          </a:ln>
        </p:spPr>
        <p:txBody>
          <a:bodyPr/>
          <a:lstStyle/>
          <a:p>
            <a:pPr marL="342900" indent="-342900" eaLnBrk="0" hangingPunct="0">
              <a:spcBef>
                <a:spcPct val="20000"/>
              </a:spcBef>
              <a:buFont typeface="Arial" charset="0"/>
              <a:buChar char="•"/>
            </a:pPr>
            <a:endParaRPr kumimoji="0" lang="zh-TW" altLang="en-US" sz="2800">
              <a:latin typeface="Calibri" pitchFamily="34" charset="0"/>
            </a:endParaRPr>
          </a:p>
        </p:txBody>
      </p:sp>
      <p:sp>
        <p:nvSpPr>
          <p:cNvPr id="90116" name="文字方塊 12"/>
          <p:cNvSpPr txBox="1">
            <a:spLocks noChangeArrowheads="1"/>
          </p:cNvSpPr>
          <p:nvPr/>
        </p:nvSpPr>
        <p:spPr bwMode="auto">
          <a:xfrm>
            <a:off x="174330" y="1124744"/>
            <a:ext cx="2807990" cy="707886"/>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a:spAutoFit/>
          </a:bodyPr>
          <a:lstStyle/>
          <a:p>
            <a:pPr eaLnBrk="0" hangingPunct="0"/>
            <a:r>
              <a:rPr lang="en-US" altLang="zh-TW" sz="2000" dirty="0" smtClean="0"/>
              <a:t>Kaohsiung House’s Design and Guidelines</a:t>
            </a:r>
            <a:endParaRPr kumimoji="0" lang="en-GB" altLang="zh-TW" sz="2000" b="1" dirty="0">
              <a:solidFill>
                <a:schemeClr val="tx1"/>
              </a:solidFill>
              <a:ea typeface="微軟正黑體" pitchFamily="34" charset="-120"/>
              <a:cs typeface="Arial" charset="0"/>
            </a:endParaRPr>
          </a:p>
        </p:txBody>
      </p:sp>
      <p:sp>
        <p:nvSpPr>
          <p:cNvPr id="24" name="標題 14"/>
          <p:cNvSpPr>
            <a:spLocks noGrp="1"/>
          </p:cNvSpPr>
          <p:nvPr>
            <p:ph type="title" idx="4294967295"/>
          </p:nvPr>
        </p:nvSpPr>
        <p:spPr>
          <a:xfrm>
            <a:off x="250825" y="44624"/>
            <a:ext cx="8707438" cy="850900"/>
          </a:xfrm>
        </p:spPr>
        <p:txBody>
          <a:bodyPr wrap="square" numCol="1" anchorCtr="0" compatLnSpc="1">
            <a:prstTxWarp prst="textNoShape">
              <a:avLst/>
            </a:prstTxWarp>
            <a:normAutofit/>
          </a:bodyPr>
          <a:lstStyle/>
          <a:p>
            <a:pPr eaLnBrk="1" fontAlgn="auto" latinLnBrk="1" hangingPunct="1">
              <a:spcBef>
                <a:spcPts val="0"/>
              </a:spcBef>
              <a:spcAft>
                <a:spcPts val="0"/>
              </a:spcAft>
              <a:defRPr/>
            </a:pPr>
            <a:r>
              <a:rPr kumimoji="1" lang="en-US" altLang="zh-TW" sz="2800" dirty="0" smtClean="0">
                <a:solidFill>
                  <a:srgbClr val="336600"/>
                </a:solidFill>
                <a:latin typeface="微軟正黑體" pitchFamily="34" charset="-120"/>
              </a:rPr>
              <a:t>Low </a:t>
            </a:r>
            <a:r>
              <a:rPr kumimoji="1" lang="en-US" altLang="zh-TW" sz="2800" dirty="0">
                <a:solidFill>
                  <a:srgbClr val="336600"/>
                </a:solidFill>
                <a:latin typeface="微軟正黑體" pitchFamily="34" charset="-120"/>
              </a:rPr>
              <a:t>carbon results –</a:t>
            </a:r>
            <a:r>
              <a:rPr kumimoji="1" sz="2800" dirty="0">
                <a:solidFill>
                  <a:srgbClr val="336600"/>
                </a:solidFill>
                <a:latin typeface="微軟正黑體" pitchFamily="34" charset="-120"/>
              </a:rPr>
              <a:t> </a:t>
            </a:r>
            <a:r>
              <a:rPr kumimoji="1" lang="en-US" altLang="zh-TW" sz="2800" dirty="0" smtClean="0">
                <a:solidFill>
                  <a:srgbClr val="336600"/>
                </a:solidFill>
                <a:latin typeface="微軟正黑體" pitchFamily="34" charset="-120"/>
              </a:rPr>
              <a:t>Energy </a:t>
            </a:r>
            <a:r>
              <a:rPr kumimoji="1" lang="en-US" altLang="zh-TW" sz="2800" dirty="0">
                <a:solidFill>
                  <a:srgbClr val="336600"/>
                </a:solidFill>
                <a:latin typeface="微軟正黑體" pitchFamily="34" charset="-120"/>
              </a:rPr>
              <a:t>saving building</a:t>
            </a:r>
          </a:p>
        </p:txBody>
      </p:sp>
      <p:pic>
        <p:nvPicPr>
          <p:cNvPr id="2056" name="Picture 8" descr="C:\Users\Administrator\Desktop\w=600&amp;h=600&amp;r=230817.jpg"/>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7020272" y="1202884"/>
            <a:ext cx="2035660" cy="12180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 name="群組 1"/>
          <p:cNvGrpSpPr/>
          <p:nvPr/>
        </p:nvGrpSpPr>
        <p:grpSpPr>
          <a:xfrm>
            <a:off x="395536" y="1196752"/>
            <a:ext cx="8430118" cy="5661248"/>
            <a:chOff x="382690" y="1044769"/>
            <a:chExt cx="8650498" cy="5868146"/>
          </a:xfrm>
        </p:grpSpPr>
        <p:pic>
          <p:nvPicPr>
            <p:cNvPr id="2053" name="Picture 5" descr="C:\Users\Administrator\Desktop\slide0011_image013.jpg"/>
            <p:cNvPicPr>
              <a:picLocks noChangeAspect="1" noChangeArrowheads="1"/>
            </p:cNvPicPr>
            <p:nvPr/>
          </p:nvPicPr>
          <p:blipFill rotWithShape="1">
            <a:blip r:embed="rId5" cstate="print">
              <a:extLst>
                <a:ext uri="{28A0092B-C50C-407E-A947-70E740481C1C}">
                  <a14:useLocalDpi xmlns:a14="http://schemas.microsoft.com/office/drawing/2010/main" xmlns=""/>
                </a:ext>
              </a:extLst>
            </a:blip>
            <a:srcRect t="7805"/>
            <a:stretch/>
          </p:blipFill>
          <p:spPr bwMode="auto">
            <a:xfrm>
              <a:off x="5560337" y="1044769"/>
              <a:ext cx="1440000" cy="2033995"/>
            </a:xfrm>
            <a:prstGeom prst="rect">
              <a:avLst/>
            </a:prstGeom>
            <a:ln>
              <a:noFill/>
            </a:ln>
            <a:effectLst>
              <a:softEdge rad="112500"/>
            </a:effectLst>
          </p:spPr>
        </p:pic>
        <p:pic>
          <p:nvPicPr>
            <p:cNvPr id="2055" name="Picture 7" descr="C:\Users\Administrator\Desktop\fetch.jpg"/>
            <p:cNvPicPr>
              <a:picLocks noChangeAspect="1" noChangeArrowheads="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3650601" y="1368288"/>
              <a:ext cx="1909735" cy="1188000"/>
            </a:xfrm>
            <a:prstGeom prst="rect">
              <a:avLst/>
            </a:prstGeom>
            <a:ln>
              <a:noFill/>
            </a:ln>
            <a:effectLst>
              <a:softEdge rad="112500"/>
            </a:effectLst>
          </p:spPr>
        </p:pic>
        <p:graphicFrame>
          <p:nvGraphicFramePr>
            <p:cNvPr id="13" name="資料庫圖表 12"/>
            <p:cNvGraphicFramePr/>
            <p:nvPr>
              <p:extLst>
                <p:ext uri="{D42A27DB-BD31-4B8C-83A1-F6EECF244321}">
                  <p14:modId xmlns:p14="http://schemas.microsoft.com/office/powerpoint/2010/main" xmlns="" val="3281548996"/>
                </p:ext>
              </p:extLst>
            </p:nvPr>
          </p:nvGraphicFramePr>
          <p:xfrm>
            <a:off x="2735796" y="2873105"/>
            <a:ext cx="3816424" cy="23920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5" name="文字方塊 14"/>
            <p:cNvSpPr txBox="1"/>
            <p:nvPr/>
          </p:nvSpPr>
          <p:spPr>
            <a:xfrm>
              <a:off x="3527598" y="2428652"/>
              <a:ext cx="2160240" cy="303074"/>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ltLang="zh-TW" sz="1300" dirty="0" smtClean="0">
                  <a:latin typeface="Arial Unicode MS" pitchFamily="34" charset="-120"/>
                  <a:ea typeface="Arial Unicode MS" pitchFamily="34" charset="-120"/>
                  <a:cs typeface="Arial Unicode MS" pitchFamily="34" charset="-120"/>
                </a:rPr>
                <a:t>Living </a:t>
              </a:r>
              <a:r>
                <a:rPr lang="en-US" altLang="zh-TW" sz="1300" dirty="0" err="1" smtClean="0">
                  <a:latin typeface="Arial Unicode MS" pitchFamily="34" charset="-120"/>
                  <a:ea typeface="Arial Unicode MS" pitchFamily="34" charset="-120"/>
                  <a:cs typeface="Arial Unicode MS" pitchFamily="34" charset="-120"/>
                </a:rPr>
                <a:t>Truf</a:t>
              </a:r>
              <a:endParaRPr lang="zh-TW" altLang="en-US" sz="1300" dirty="0" smtClean="0">
                <a:latin typeface="Arial Unicode MS" pitchFamily="34" charset="-120"/>
                <a:ea typeface="Arial Unicode MS" pitchFamily="34" charset="-120"/>
                <a:cs typeface="Arial Unicode MS" pitchFamily="34" charset="-120"/>
              </a:endParaRPr>
            </a:p>
          </p:txBody>
        </p:sp>
        <p:sp>
          <p:nvSpPr>
            <p:cNvPr id="16" name="文字方塊 15"/>
            <p:cNvSpPr txBox="1"/>
            <p:nvPr/>
          </p:nvSpPr>
          <p:spPr>
            <a:xfrm>
              <a:off x="5407239" y="2910760"/>
              <a:ext cx="1728192" cy="510440"/>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ltLang="zh-TW" sz="1300" dirty="0" smtClean="0">
                  <a:latin typeface="Arial Unicode MS" pitchFamily="34" charset="-120"/>
                  <a:ea typeface="Arial Unicode MS" pitchFamily="34" charset="-120"/>
                  <a:cs typeface="Arial Unicode MS" pitchFamily="34" charset="-120"/>
                </a:rPr>
                <a:t>External shading devices</a:t>
              </a:r>
              <a:endParaRPr lang="zh-TW" altLang="en-US" sz="1300" dirty="0" smtClean="0">
                <a:latin typeface="Arial Unicode MS" pitchFamily="34" charset="-120"/>
                <a:ea typeface="Arial Unicode MS" pitchFamily="34" charset="-120"/>
                <a:cs typeface="Arial Unicode MS" pitchFamily="34" charset="-120"/>
              </a:endParaRPr>
            </a:p>
          </p:txBody>
        </p:sp>
        <p:sp>
          <p:nvSpPr>
            <p:cNvPr id="17" name="文字方塊 16"/>
            <p:cNvSpPr txBox="1"/>
            <p:nvPr/>
          </p:nvSpPr>
          <p:spPr>
            <a:xfrm>
              <a:off x="1712718" y="2910760"/>
              <a:ext cx="1944216" cy="510440"/>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ltLang="zh-TW" sz="1300" dirty="0" smtClean="0">
                  <a:latin typeface="Arial Unicode MS" pitchFamily="34" charset="-120"/>
                  <a:ea typeface="Arial Unicode MS" pitchFamily="34" charset="-120"/>
                  <a:cs typeface="Arial Unicode MS" pitchFamily="34" charset="-120"/>
                </a:rPr>
                <a:t>Design of Green Building roof</a:t>
              </a:r>
              <a:endParaRPr lang="zh-TW" altLang="en-US" sz="1300" dirty="0" smtClean="0">
                <a:latin typeface="Arial Unicode MS" pitchFamily="34" charset="-120"/>
                <a:ea typeface="Arial Unicode MS" pitchFamily="34" charset="-120"/>
                <a:cs typeface="Arial Unicode MS" pitchFamily="34" charset="-120"/>
              </a:endParaRPr>
            </a:p>
          </p:txBody>
        </p:sp>
        <p:sp>
          <p:nvSpPr>
            <p:cNvPr id="18" name="文字方塊 17"/>
            <p:cNvSpPr txBox="1"/>
            <p:nvPr/>
          </p:nvSpPr>
          <p:spPr>
            <a:xfrm>
              <a:off x="6012160" y="4552092"/>
              <a:ext cx="1912670" cy="303074"/>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ltLang="zh-TW" sz="1300" dirty="0" smtClean="0">
                  <a:latin typeface="Arial Unicode MS" pitchFamily="34" charset="-120"/>
                  <a:ea typeface="Arial Unicode MS" pitchFamily="34" charset="-120"/>
                  <a:cs typeface="Arial Unicode MS" pitchFamily="34" charset="-120"/>
                </a:rPr>
                <a:t>Creativity of courtyard</a:t>
              </a:r>
              <a:endParaRPr lang="zh-TW" altLang="en-US" sz="1300" dirty="0">
                <a:latin typeface="Arial Unicode MS" pitchFamily="34" charset="-120"/>
                <a:ea typeface="Arial Unicode MS" pitchFamily="34" charset="-120"/>
                <a:cs typeface="Arial Unicode MS" pitchFamily="34" charset="-120"/>
              </a:endParaRPr>
            </a:p>
          </p:txBody>
        </p:sp>
        <p:sp>
          <p:nvSpPr>
            <p:cNvPr id="19" name="文字方塊 18"/>
            <p:cNvSpPr txBox="1"/>
            <p:nvPr/>
          </p:nvSpPr>
          <p:spPr>
            <a:xfrm>
              <a:off x="5868144" y="3756468"/>
              <a:ext cx="2592288" cy="51044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ltLang="zh-TW" sz="1300" dirty="0" smtClean="0">
                  <a:latin typeface="Arial Unicode MS" pitchFamily="34" charset="-120"/>
                  <a:ea typeface="Arial Unicode MS" pitchFamily="34" charset="-120"/>
                  <a:cs typeface="Arial Unicode MS" pitchFamily="34" charset="-120"/>
                </a:rPr>
                <a:t>Input</a:t>
              </a:r>
              <a:r>
                <a:rPr lang="zh-TW" altLang="en-US" sz="1300" dirty="0" smtClean="0">
                  <a:latin typeface="Arial Unicode MS" pitchFamily="34" charset="-120"/>
                  <a:ea typeface="Arial Unicode MS" pitchFamily="34" charset="-120"/>
                  <a:cs typeface="Arial Unicode MS" pitchFamily="34" charset="-120"/>
                </a:rPr>
                <a:t> </a:t>
              </a:r>
              <a:r>
                <a:rPr lang="en-US" altLang="zh-TW" sz="1300" dirty="0" smtClean="0">
                  <a:latin typeface="Arial Unicode MS" pitchFamily="34" charset="-120"/>
                  <a:ea typeface="Arial Unicode MS" pitchFamily="34" charset="-120"/>
                  <a:cs typeface="Arial Unicode MS" pitchFamily="34" charset="-120"/>
                </a:rPr>
                <a:t>local materials and technique  </a:t>
              </a:r>
              <a:endParaRPr lang="zh-TW" altLang="en-US" sz="1300" dirty="0">
                <a:latin typeface="Arial Unicode MS" pitchFamily="34" charset="-120"/>
                <a:ea typeface="Arial Unicode MS" pitchFamily="34" charset="-120"/>
                <a:cs typeface="Arial Unicode MS" pitchFamily="34" charset="-120"/>
              </a:endParaRPr>
            </a:p>
          </p:txBody>
        </p:sp>
        <p:sp>
          <p:nvSpPr>
            <p:cNvPr id="20" name="文字方塊 19"/>
            <p:cNvSpPr txBox="1"/>
            <p:nvPr/>
          </p:nvSpPr>
          <p:spPr>
            <a:xfrm>
              <a:off x="4520554" y="5299228"/>
              <a:ext cx="2592288" cy="303074"/>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ltLang="zh-TW" sz="1300" dirty="0" smtClean="0">
                  <a:latin typeface="Arial Unicode MS" pitchFamily="34" charset="-120"/>
                  <a:ea typeface="Arial Unicode MS" pitchFamily="34" charset="-120"/>
                  <a:cs typeface="Arial Unicode MS" pitchFamily="34" charset="-120"/>
                </a:rPr>
                <a:t>Design of area imagination</a:t>
              </a:r>
              <a:endParaRPr lang="zh-TW" altLang="en-US" sz="1300" dirty="0">
                <a:latin typeface="Arial Unicode MS" pitchFamily="34" charset="-120"/>
                <a:ea typeface="Arial Unicode MS" pitchFamily="34" charset="-120"/>
                <a:cs typeface="Arial Unicode MS" pitchFamily="34" charset="-120"/>
              </a:endParaRPr>
            </a:p>
          </p:txBody>
        </p:sp>
        <p:sp>
          <p:nvSpPr>
            <p:cNvPr id="21" name="文字方塊 20"/>
            <p:cNvSpPr txBox="1"/>
            <p:nvPr/>
          </p:nvSpPr>
          <p:spPr>
            <a:xfrm>
              <a:off x="973813" y="4721368"/>
              <a:ext cx="2302043" cy="510440"/>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1300" dirty="0" smtClean="0">
                  <a:latin typeface="Arial Unicode MS" pitchFamily="34" charset="-120"/>
                  <a:ea typeface="Arial Unicode MS" pitchFamily="34" charset="-120"/>
                  <a:cs typeface="Arial Unicode MS" pitchFamily="34" charset="-120"/>
                </a:rPr>
                <a:t>Create effective ventilation openings</a:t>
              </a:r>
              <a:endParaRPr lang="zh-TW" altLang="en-US" sz="1300" dirty="0">
                <a:latin typeface="Arial Unicode MS" pitchFamily="34" charset="-120"/>
                <a:ea typeface="Arial Unicode MS" pitchFamily="34" charset="-120"/>
                <a:cs typeface="Arial Unicode MS" pitchFamily="34" charset="-120"/>
              </a:endParaRPr>
            </a:p>
          </p:txBody>
        </p:sp>
        <p:sp>
          <p:nvSpPr>
            <p:cNvPr id="22" name="文字方塊 21"/>
            <p:cNvSpPr txBox="1"/>
            <p:nvPr/>
          </p:nvSpPr>
          <p:spPr>
            <a:xfrm>
              <a:off x="1047704" y="3507877"/>
              <a:ext cx="2512419" cy="510440"/>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1300" dirty="0" smtClean="0">
                  <a:latin typeface="Arial Unicode MS" pitchFamily="34" charset="-120"/>
                  <a:ea typeface="Arial Unicode MS" pitchFamily="34" charset="-120"/>
                  <a:cs typeface="Arial Unicode MS" pitchFamily="34" charset="-120"/>
                </a:rPr>
                <a:t>Appliance to environmental construction materials</a:t>
              </a:r>
              <a:endParaRPr lang="zh-TW" altLang="en-US" sz="1300" dirty="0">
                <a:latin typeface="Arial Unicode MS" pitchFamily="34" charset="-120"/>
                <a:ea typeface="Arial Unicode MS" pitchFamily="34" charset="-120"/>
                <a:cs typeface="Arial Unicode MS" pitchFamily="34" charset="-120"/>
              </a:endParaRPr>
            </a:p>
          </p:txBody>
        </p:sp>
        <p:sp>
          <p:nvSpPr>
            <p:cNvPr id="23" name="文字方塊 22"/>
            <p:cNvSpPr txBox="1"/>
            <p:nvPr/>
          </p:nvSpPr>
          <p:spPr>
            <a:xfrm>
              <a:off x="1638827" y="5299228"/>
              <a:ext cx="2592288" cy="510440"/>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1300" dirty="0" smtClean="0">
                  <a:latin typeface="Arial Unicode MS" pitchFamily="34" charset="-120"/>
                  <a:ea typeface="Arial Unicode MS" pitchFamily="34" charset="-120"/>
                  <a:cs typeface="Arial Unicode MS" pitchFamily="34" charset="-120"/>
                </a:rPr>
                <a:t>Appreciated space using mechanism</a:t>
              </a:r>
              <a:endParaRPr lang="zh-TW" altLang="en-US" sz="1300" dirty="0">
                <a:latin typeface="Arial Unicode MS" pitchFamily="34" charset="-120"/>
                <a:ea typeface="Arial Unicode MS" pitchFamily="34" charset="-120"/>
                <a:cs typeface="Arial Unicode MS" pitchFamily="34" charset="-120"/>
              </a:endParaRPr>
            </a:p>
          </p:txBody>
        </p:sp>
        <p:sp>
          <p:nvSpPr>
            <p:cNvPr id="25" name="文字方塊 24"/>
            <p:cNvSpPr txBox="1"/>
            <p:nvPr/>
          </p:nvSpPr>
          <p:spPr>
            <a:xfrm>
              <a:off x="530471" y="4104994"/>
              <a:ext cx="2597606" cy="510440"/>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1300" dirty="0" smtClean="0">
                  <a:latin typeface="Arial Unicode MS" pitchFamily="34" charset="-120"/>
                  <a:ea typeface="Arial Unicode MS" pitchFamily="34" charset="-120"/>
                  <a:cs typeface="Arial Unicode MS" pitchFamily="34" charset="-120"/>
                </a:rPr>
                <a:t>Human-based</a:t>
              </a:r>
              <a:r>
                <a:rPr lang="zh-TW" altLang="en-US" sz="1300" dirty="0" smtClean="0">
                  <a:latin typeface="Arial Unicode MS" pitchFamily="34" charset="-120"/>
                  <a:ea typeface="Arial Unicode MS" pitchFamily="34" charset="-120"/>
                  <a:cs typeface="Arial Unicode MS" pitchFamily="34" charset="-120"/>
                </a:rPr>
                <a:t> </a:t>
              </a:r>
              <a:r>
                <a:rPr lang="en-US" altLang="zh-TW" sz="1300" dirty="0" smtClean="0">
                  <a:latin typeface="Arial Unicode MS" pitchFamily="34" charset="-120"/>
                  <a:ea typeface="Arial Unicode MS" pitchFamily="34" charset="-120"/>
                  <a:cs typeface="Arial Unicode MS" pitchFamily="34" charset="-120"/>
                </a:rPr>
                <a:t>common use design</a:t>
              </a:r>
              <a:r>
                <a:rPr lang="zh-TW" altLang="en-US" sz="1300" dirty="0" smtClean="0">
                  <a:latin typeface="Arial Unicode MS" pitchFamily="34" charset="-120"/>
                  <a:ea typeface="Arial Unicode MS" pitchFamily="34" charset="-120"/>
                  <a:cs typeface="Arial Unicode MS" pitchFamily="34" charset="-120"/>
                </a:rPr>
                <a:t> </a:t>
              </a:r>
              <a:endParaRPr lang="zh-TW" altLang="en-US" sz="1300" dirty="0">
                <a:latin typeface="Arial Unicode MS" pitchFamily="34" charset="-120"/>
                <a:ea typeface="Arial Unicode MS" pitchFamily="34" charset="-120"/>
                <a:cs typeface="Arial Unicode MS" pitchFamily="34" charset="-120"/>
              </a:endParaRPr>
            </a:p>
          </p:txBody>
        </p:sp>
        <p:pic>
          <p:nvPicPr>
            <p:cNvPr id="5121" name="Picture 1" descr="C:\Users\Administrator\Desktop\5095-0.jpg"/>
            <p:cNvPicPr>
              <a:picLocks noChangeAspect="1" noChangeArrowheads="1"/>
            </p:cNvPicPr>
            <p:nvPr/>
          </p:nvPicPr>
          <p:blipFill>
            <a:blip r:embed="rId12" cstate="print"/>
            <a:srcRect/>
            <a:stretch>
              <a:fillRect/>
            </a:stretch>
          </p:blipFill>
          <p:spPr bwMode="auto">
            <a:xfrm>
              <a:off x="3059832" y="5697384"/>
              <a:ext cx="1455423" cy="1188000"/>
            </a:xfrm>
            <a:prstGeom prst="rect">
              <a:avLst/>
            </a:prstGeom>
            <a:ln>
              <a:noFill/>
            </a:ln>
            <a:effectLst>
              <a:softEdge rad="112500"/>
            </a:effectLst>
          </p:spPr>
        </p:pic>
        <p:pic>
          <p:nvPicPr>
            <p:cNvPr id="5123" name="Picture 3" descr="C:\Users\Administrator\Desktop\5095-2.jpg"/>
            <p:cNvPicPr>
              <a:picLocks noChangeAspect="1" noChangeArrowheads="1"/>
            </p:cNvPicPr>
            <p:nvPr/>
          </p:nvPicPr>
          <p:blipFill>
            <a:blip r:embed="rId13" cstate="print"/>
            <a:srcRect/>
            <a:stretch>
              <a:fillRect/>
            </a:stretch>
          </p:blipFill>
          <p:spPr bwMode="auto">
            <a:xfrm>
              <a:off x="1779125" y="1700808"/>
              <a:ext cx="1784763" cy="1188000"/>
            </a:xfrm>
            <a:prstGeom prst="rect">
              <a:avLst/>
            </a:prstGeom>
            <a:ln>
              <a:noFill/>
            </a:ln>
            <a:effectLst>
              <a:softEdge rad="112500"/>
            </a:effectLst>
          </p:spPr>
        </p:pic>
        <p:pic>
          <p:nvPicPr>
            <p:cNvPr id="5124" name="Picture 4" descr="C:\Users\Administrator\Desktop\5095-3.jpg"/>
            <p:cNvPicPr>
              <a:picLocks noChangeAspect="1" noChangeArrowheads="1"/>
            </p:cNvPicPr>
            <p:nvPr/>
          </p:nvPicPr>
          <p:blipFill>
            <a:blip r:embed="rId14" cstate="print"/>
            <a:srcRect/>
            <a:stretch>
              <a:fillRect/>
            </a:stretch>
          </p:blipFill>
          <p:spPr bwMode="auto">
            <a:xfrm>
              <a:off x="7417367" y="4801708"/>
              <a:ext cx="1615821" cy="1188000"/>
            </a:xfrm>
            <a:prstGeom prst="rect">
              <a:avLst/>
            </a:prstGeom>
            <a:ln>
              <a:noFill/>
            </a:ln>
            <a:effectLst>
              <a:softEdge rad="112500"/>
            </a:effectLst>
          </p:spPr>
        </p:pic>
        <p:pic>
          <p:nvPicPr>
            <p:cNvPr id="5125" name="Picture 5" descr="C:\Users\Administrator\Desktop\5095-4.jpg"/>
            <p:cNvPicPr>
              <a:picLocks noChangeAspect="1" noChangeArrowheads="1"/>
            </p:cNvPicPr>
            <p:nvPr/>
          </p:nvPicPr>
          <p:blipFill>
            <a:blip r:embed="rId15" cstate="print"/>
            <a:srcRect/>
            <a:stretch>
              <a:fillRect/>
            </a:stretch>
          </p:blipFill>
          <p:spPr bwMode="auto">
            <a:xfrm rot="419152">
              <a:off x="1195485" y="5724915"/>
              <a:ext cx="1782000" cy="1188000"/>
            </a:xfrm>
            <a:prstGeom prst="rect">
              <a:avLst/>
            </a:prstGeom>
            <a:ln>
              <a:noFill/>
            </a:ln>
            <a:effectLst>
              <a:softEdge rad="112500"/>
            </a:effectLst>
          </p:spPr>
        </p:pic>
        <p:pic>
          <p:nvPicPr>
            <p:cNvPr id="5126" name="Picture 6" descr="C:\Users\Administrator\Desktop\中庄分館.jpg"/>
            <p:cNvPicPr>
              <a:picLocks noChangeAspect="1" noChangeArrowheads="1"/>
            </p:cNvPicPr>
            <p:nvPr/>
          </p:nvPicPr>
          <p:blipFill>
            <a:blip r:embed="rId16" cstate="print"/>
            <a:srcRect/>
            <a:stretch>
              <a:fillRect/>
            </a:stretch>
          </p:blipFill>
          <p:spPr bwMode="auto">
            <a:xfrm>
              <a:off x="7185926" y="2630925"/>
              <a:ext cx="1584000" cy="1188000"/>
            </a:xfrm>
            <a:prstGeom prst="rect">
              <a:avLst/>
            </a:prstGeom>
            <a:ln>
              <a:noFill/>
            </a:ln>
            <a:effectLst>
              <a:softEdge rad="112500"/>
            </a:effectLst>
          </p:spPr>
        </p:pic>
        <p:pic>
          <p:nvPicPr>
            <p:cNvPr id="5127" name="Picture 7" descr="C:\Users\Administrator\Desktop\2-3.jpg"/>
            <p:cNvPicPr>
              <a:picLocks noChangeAspect="1" noChangeArrowheads="1"/>
            </p:cNvPicPr>
            <p:nvPr/>
          </p:nvPicPr>
          <p:blipFill>
            <a:blip r:embed="rId17" cstate="print"/>
            <a:srcRect/>
            <a:stretch>
              <a:fillRect/>
            </a:stretch>
          </p:blipFill>
          <p:spPr bwMode="auto">
            <a:xfrm>
              <a:off x="4668335" y="5747066"/>
              <a:ext cx="1930500" cy="1165849"/>
            </a:xfrm>
            <a:prstGeom prst="rect">
              <a:avLst/>
            </a:prstGeom>
            <a:ln>
              <a:noFill/>
            </a:ln>
            <a:effectLst>
              <a:softEdge rad="112500"/>
            </a:effectLst>
          </p:spPr>
        </p:pic>
        <p:pic>
          <p:nvPicPr>
            <p:cNvPr id="5128" name="Picture 8" descr="C:\Users\Administrator\Desktop\簡報\gbm-logo-new.jpg"/>
            <p:cNvPicPr>
              <a:picLocks noChangeAspect="1" noChangeArrowheads="1"/>
            </p:cNvPicPr>
            <p:nvPr/>
          </p:nvPicPr>
          <p:blipFill>
            <a:blip r:embed="rId18" cstate="print"/>
            <a:srcRect/>
            <a:stretch>
              <a:fillRect/>
            </a:stretch>
          </p:blipFill>
          <p:spPr bwMode="auto">
            <a:xfrm>
              <a:off x="678252" y="2836120"/>
              <a:ext cx="691800" cy="691800"/>
            </a:xfrm>
            <a:prstGeom prst="rect">
              <a:avLst/>
            </a:prstGeom>
            <a:noFill/>
          </p:spPr>
        </p:pic>
        <p:pic>
          <p:nvPicPr>
            <p:cNvPr id="5129" name="Picture 9" descr="C:\Users\Administrator\Desktop\簡報\省水標章-NEW.jpg"/>
            <p:cNvPicPr>
              <a:picLocks noChangeAspect="1" noChangeArrowheads="1"/>
            </p:cNvPicPr>
            <p:nvPr/>
          </p:nvPicPr>
          <p:blipFill>
            <a:blip r:embed="rId19" cstate="print"/>
            <a:srcRect/>
            <a:stretch>
              <a:fillRect/>
            </a:stretch>
          </p:blipFill>
          <p:spPr bwMode="auto">
            <a:xfrm>
              <a:off x="382690" y="3433237"/>
              <a:ext cx="648072" cy="648073"/>
            </a:xfrm>
            <a:prstGeom prst="rect">
              <a:avLst/>
            </a:prstGeom>
            <a:noFill/>
          </p:spPr>
        </p:pic>
      </p:gr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9" descr="C:\Documents and Settings\user\桌面\00.jp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03188" y="173"/>
            <a:ext cx="9144000" cy="1124571"/>
          </a:xfrm>
          <a:prstGeom prst="rect">
            <a:avLst/>
          </a:prstGeom>
          <a:noFill/>
          <a:ln w="9525">
            <a:noFill/>
            <a:miter lim="800000"/>
            <a:headEnd/>
            <a:tailEnd/>
          </a:ln>
        </p:spPr>
      </p:pic>
      <p:sp>
        <p:nvSpPr>
          <p:cNvPr id="19458" name="제목 42"/>
          <p:cNvSpPr>
            <a:spLocks noGrp="1"/>
          </p:cNvSpPr>
          <p:nvPr>
            <p:ph type="title"/>
          </p:nvPr>
        </p:nvSpPr>
        <p:spPr>
          <a:xfrm>
            <a:off x="400050" y="-27384"/>
            <a:ext cx="8316913" cy="941388"/>
          </a:xfrm>
        </p:spPr>
        <p:txBody>
          <a:bodyPr>
            <a:noAutofit/>
          </a:bodyPr>
          <a:lstStyle/>
          <a:p>
            <a:pPr eaLnBrk="1" hangingPunct="1">
              <a:defRPr/>
            </a:pPr>
            <a:r>
              <a:rPr lang="en-US" altLang="zh-TW" sz="3200" dirty="0" smtClean="0">
                <a:solidFill>
                  <a:srgbClr val="336600"/>
                </a:solidFill>
                <a:effectLst/>
                <a:latin typeface="微軟正黑體" pitchFamily="34" charset="-120"/>
                <a:cs typeface="Arial" panose="020B0604020202020204" pitchFamily="34" charset="0"/>
              </a:rPr>
              <a:t>Green </a:t>
            </a:r>
            <a:r>
              <a:rPr lang="en-US" altLang="zh-TW" sz="3200" dirty="0">
                <a:solidFill>
                  <a:srgbClr val="336600"/>
                </a:solidFill>
                <a:effectLst/>
                <a:latin typeface="微軟正黑體" pitchFamily="34" charset="-120"/>
                <a:cs typeface="Arial" panose="020B0604020202020204" pitchFamily="34" charset="0"/>
              </a:rPr>
              <a:t>ecological- Wetland Conservation</a:t>
            </a:r>
            <a:endParaRPr lang="ko-KR" sz="3200" dirty="0">
              <a:solidFill>
                <a:srgbClr val="336600"/>
              </a:solidFill>
              <a:effectLst/>
              <a:latin typeface="微軟正黑體" pitchFamily="34" charset="-120"/>
              <a:cs typeface="Arial" panose="020B0604020202020204" pitchFamily="34" charset="0"/>
            </a:endParaRPr>
          </a:p>
        </p:txBody>
      </p:sp>
      <p:sp>
        <p:nvSpPr>
          <p:cNvPr id="38916" name="Rectangle 6"/>
          <p:cNvSpPr>
            <a:spLocks noGrp="1" noChangeArrowheads="1"/>
          </p:cNvSpPr>
          <p:nvPr/>
        </p:nvSpPr>
        <p:spPr bwMode="auto">
          <a:xfrm>
            <a:off x="10692680" y="6216650"/>
            <a:ext cx="2133600" cy="476250"/>
          </a:xfrm>
          <a:prstGeom prst="rect">
            <a:avLst/>
          </a:prstGeom>
          <a:noFill/>
          <a:ln w="9525">
            <a:noFill/>
            <a:miter lim="800000"/>
            <a:headEnd/>
            <a:tailEnd/>
          </a:ln>
        </p:spPr>
        <p:txBody>
          <a:bodyPr/>
          <a:lstStyle/>
          <a:p>
            <a:fld id="{330101C8-8423-4F64-AC96-DC75B26C9738}" type="slidenum">
              <a:rPr lang="en-US" altLang="zh-TW" sz="1600">
                <a:latin typeface="微軟正黑體" pitchFamily="34" charset="-120"/>
                <a:ea typeface="微軟正黑體" pitchFamily="34" charset="-120"/>
              </a:rPr>
              <a:pPr/>
              <a:t>15</a:t>
            </a:fld>
            <a:endParaRPr lang="en-US" altLang="zh-TW" sz="1600" dirty="0">
              <a:latin typeface="微軟正黑體" pitchFamily="34" charset="-120"/>
              <a:ea typeface="微軟正黑體" pitchFamily="34" charset="-120"/>
            </a:endParaRPr>
          </a:p>
        </p:txBody>
      </p:sp>
      <p:pic>
        <p:nvPicPr>
          <p:cNvPr id="38915" name="Picture 4" descr="工務局企劃處-大高雄區域圖-0509"/>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2822564" y="1124744"/>
            <a:ext cx="5853892" cy="5436138"/>
          </a:xfrm>
          <a:prstGeom prst="rect">
            <a:avLst/>
          </a:prstGeom>
          <a:noFill/>
          <a:ln w="9525">
            <a:noFill/>
            <a:miter lim="800000"/>
            <a:headEnd/>
            <a:tailEnd/>
          </a:ln>
        </p:spPr>
      </p:pic>
      <p:sp>
        <p:nvSpPr>
          <p:cNvPr id="38917" name="Freeform 7"/>
          <p:cNvSpPr>
            <a:spLocks/>
          </p:cNvSpPr>
          <p:nvPr/>
        </p:nvSpPr>
        <p:spPr bwMode="auto">
          <a:xfrm>
            <a:off x="5892230" y="1716814"/>
            <a:ext cx="910534" cy="941080"/>
          </a:xfrm>
          <a:custGeom>
            <a:avLst/>
            <a:gdLst>
              <a:gd name="T0" fmla="*/ 0 w 791"/>
              <a:gd name="T1" fmla="*/ 2147483647 h 1011"/>
              <a:gd name="T2" fmla="*/ 2147483647 w 791"/>
              <a:gd name="T3" fmla="*/ 2147483647 h 1011"/>
              <a:gd name="T4" fmla="*/ 2147483647 w 791"/>
              <a:gd name="T5" fmla="*/ 2147483647 h 1011"/>
              <a:gd name="T6" fmla="*/ 2147483647 w 791"/>
              <a:gd name="T7" fmla="*/ 2147483647 h 1011"/>
              <a:gd name="T8" fmla="*/ 2147483647 w 791"/>
              <a:gd name="T9" fmla="*/ 2147483647 h 1011"/>
              <a:gd name="T10" fmla="*/ 2147483647 w 791"/>
              <a:gd name="T11" fmla="*/ 2147483647 h 1011"/>
              <a:gd name="T12" fmla="*/ 2147483647 w 791"/>
              <a:gd name="T13" fmla="*/ 2147483647 h 1011"/>
              <a:gd name="T14" fmla="*/ 2147483647 w 791"/>
              <a:gd name="T15" fmla="*/ 2147483647 h 1011"/>
              <a:gd name="T16" fmla="*/ 2147483647 w 791"/>
              <a:gd name="T17" fmla="*/ 2147483647 h 1011"/>
              <a:gd name="T18" fmla="*/ 2147483647 w 791"/>
              <a:gd name="T19" fmla="*/ 2147483647 h 1011"/>
              <a:gd name="T20" fmla="*/ 2147483647 w 791"/>
              <a:gd name="T21" fmla="*/ 2147483647 h 1011"/>
              <a:gd name="T22" fmla="*/ 2147483647 w 791"/>
              <a:gd name="T23" fmla="*/ 2147483647 h 1011"/>
              <a:gd name="T24" fmla="*/ 2147483647 w 791"/>
              <a:gd name="T25" fmla="*/ 2147483647 h 1011"/>
              <a:gd name="T26" fmla="*/ 2147483647 w 791"/>
              <a:gd name="T27" fmla="*/ 2147483647 h 1011"/>
              <a:gd name="T28" fmla="*/ 2147483647 w 791"/>
              <a:gd name="T29" fmla="*/ 2147483647 h 1011"/>
              <a:gd name="T30" fmla="*/ 2147483647 w 791"/>
              <a:gd name="T31" fmla="*/ 2147483647 h 1011"/>
              <a:gd name="T32" fmla="*/ 2147483647 w 791"/>
              <a:gd name="T33" fmla="*/ 2147483647 h 1011"/>
              <a:gd name="T34" fmla="*/ 2147483647 w 791"/>
              <a:gd name="T35" fmla="*/ 2147483647 h 1011"/>
              <a:gd name="T36" fmla="*/ 2147483647 w 791"/>
              <a:gd name="T37" fmla="*/ 2147483647 h 1011"/>
              <a:gd name="T38" fmla="*/ 2147483647 w 791"/>
              <a:gd name="T39" fmla="*/ 2147483647 h 1011"/>
              <a:gd name="T40" fmla="*/ 2147483647 w 791"/>
              <a:gd name="T41" fmla="*/ 2147483647 h 1011"/>
              <a:gd name="T42" fmla="*/ 2147483647 w 791"/>
              <a:gd name="T43" fmla="*/ 2147483647 h 1011"/>
              <a:gd name="T44" fmla="*/ 2147483647 w 791"/>
              <a:gd name="T45" fmla="*/ 2147483647 h 1011"/>
              <a:gd name="T46" fmla="*/ 2147483647 w 791"/>
              <a:gd name="T47" fmla="*/ 2147483647 h 1011"/>
              <a:gd name="T48" fmla="*/ 2147483647 w 791"/>
              <a:gd name="T49" fmla="*/ 2147483647 h 1011"/>
              <a:gd name="T50" fmla="*/ 2147483647 w 791"/>
              <a:gd name="T51" fmla="*/ 2147483647 h 1011"/>
              <a:gd name="T52" fmla="*/ 2147483647 w 791"/>
              <a:gd name="T53" fmla="*/ 2147483647 h 1011"/>
              <a:gd name="T54" fmla="*/ 2147483647 w 791"/>
              <a:gd name="T55" fmla="*/ 2147483647 h 1011"/>
              <a:gd name="T56" fmla="*/ 2147483647 w 791"/>
              <a:gd name="T57" fmla="*/ 2147483647 h 1011"/>
              <a:gd name="T58" fmla="*/ 2147483647 w 791"/>
              <a:gd name="T59" fmla="*/ 2147483647 h 1011"/>
              <a:gd name="T60" fmla="*/ 2147483647 w 791"/>
              <a:gd name="T61" fmla="*/ 2147483647 h 1011"/>
              <a:gd name="T62" fmla="*/ 2147483647 w 791"/>
              <a:gd name="T63" fmla="*/ 2147483647 h 1011"/>
              <a:gd name="T64" fmla="*/ 2147483647 w 791"/>
              <a:gd name="T65" fmla="*/ 2147483647 h 1011"/>
              <a:gd name="T66" fmla="*/ 2147483647 w 791"/>
              <a:gd name="T67" fmla="*/ 2147483647 h 1011"/>
              <a:gd name="T68" fmla="*/ 2147483647 w 791"/>
              <a:gd name="T69" fmla="*/ 2147483647 h 1011"/>
              <a:gd name="T70" fmla="*/ 2147483647 w 791"/>
              <a:gd name="T71" fmla="*/ 2147483647 h 1011"/>
              <a:gd name="T72" fmla="*/ 2147483647 w 791"/>
              <a:gd name="T73" fmla="*/ 2147483647 h 1011"/>
              <a:gd name="T74" fmla="*/ 2147483647 w 791"/>
              <a:gd name="T75" fmla="*/ 2147483647 h 1011"/>
              <a:gd name="T76" fmla="*/ 2147483647 w 791"/>
              <a:gd name="T77" fmla="*/ 0 h 10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91"/>
              <a:gd name="T118" fmla="*/ 0 h 1011"/>
              <a:gd name="T119" fmla="*/ 791 w 791"/>
              <a:gd name="T120" fmla="*/ 1011 h 10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91" h="1011">
                <a:moveTo>
                  <a:pt x="0" y="1011"/>
                </a:moveTo>
                <a:cubicBezTo>
                  <a:pt x="15" y="1006"/>
                  <a:pt x="29" y="1005"/>
                  <a:pt x="42" y="996"/>
                </a:cubicBezTo>
                <a:cubicBezTo>
                  <a:pt x="46" y="984"/>
                  <a:pt x="43" y="975"/>
                  <a:pt x="39" y="963"/>
                </a:cubicBezTo>
                <a:cubicBezTo>
                  <a:pt x="51" y="951"/>
                  <a:pt x="55" y="948"/>
                  <a:pt x="72" y="945"/>
                </a:cubicBezTo>
                <a:cubicBezTo>
                  <a:pt x="97" y="951"/>
                  <a:pt x="75" y="942"/>
                  <a:pt x="87" y="957"/>
                </a:cubicBezTo>
                <a:cubicBezTo>
                  <a:pt x="93" y="965"/>
                  <a:pt x="108" y="967"/>
                  <a:pt x="117" y="969"/>
                </a:cubicBezTo>
                <a:cubicBezTo>
                  <a:pt x="120" y="967"/>
                  <a:pt x="124" y="966"/>
                  <a:pt x="126" y="963"/>
                </a:cubicBezTo>
                <a:cubicBezTo>
                  <a:pt x="128" y="961"/>
                  <a:pt x="127" y="956"/>
                  <a:pt x="129" y="954"/>
                </a:cubicBezTo>
                <a:cubicBezTo>
                  <a:pt x="134" y="949"/>
                  <a:pt x="147" y="942"/>
                  <a:pt x="147" y="942"/>
                </a:cubicBezTo>
                <a:cubicBezTo>
                  <a:pt x="159" y="907"/>
                  <a:pt x="153" y="932"/>
                  <a:pt x="159" y="867"/>
                </a:cubicBezTo>
                <a:cubicBezTo>
                  <a:pt x="160" y="852"/>
                  <a:pt x="169" y="839"/>
                  <a:pt x="174" y="825"/>
                </a:cubicBezTo>
                <a:cubicBezTo>
                  <a:pt x="178" y="792"/>
                  <a:pt x="177" y="806"/>
                  <a:pt x="198" y="792"/>
                </a:cubicBezTo>
                <a:cubicBezTo>
                  <a:pt x="194" y="781"/>
                  <a:pt x="187" y="778"/>
                  <a:pt x="180" y="768"/>
                </a:cubicBezTo>
                <a:cubicBezTo>
                  <a:pt x="186" y="734"/>
                  <a:pt x="179" y="699"/>
                  <a:pt x="189" y="666"/>
                </a:cubicBezTo>
                <a:cubicBezTo>
                  <a:pt x="191" y="658"/>
                  <a:pt x="245" y="654"/>
                  <a:pt x="246" y="654"/>
                </a:cubicBezTo>
                <a:cubicBezTo>
                  <a:pt x="266" y="647"/>
                  <a:pt x="263" y="641"/>
                  <a:pt x="270" y="624"/>
                </a:cubicBezTo>
                <a:cubicBezTo>
                  <a:pt x="274" y="614"/>
                  <a:pt x="285" y="606"/>
                  <a:pt x="291" y="597"/>
                </a:cubicBezTo>
                <a:cubicBezTo>
                  <a:pt x="294" y="558"/>
                  <a:pt x="288" y="510"/>
                  <a:pt x="324" y="486"/>
                </a:cubicBezTo>
                <a:cubicBezTo>
                  <a:pt x="329" y="478"/>
                  <a:pt x="330" y="475"/>
                  <a:pt x="339" y="471"/>
                </a:cubicBezTo>
                <a:cubicBezTo>
                  <a:pt x="345" y="468"/>
                  <a:pt x="357" y="465"/>
                  <a:pt x="357" y="465"/>
                </a:cubicBezTo>
                <a:cubicBezTo>
                  <a:pt x="378" y="433"/>
                  <a:pt x="367" y="456"/>
                  <a:pt x="372" y="402"/>
                </a:cubicBezTo>
                <a:cubicBezTo>
                  <a:pt x="374" y="382"/>
                  <a:pt x="381" y="364"/>
                  <a:pt x="387" y="345"/>
                </a:cubicBezTo>
                <a:cubicBezTo>
                  <a:pt x="389" y="339"/>
                  <a:pt x="399" y="340"/>
                  <a:pt x="405" y="336"/>
                </a:cubicBezTo>
                <a:cubicBezTo>
                  <a:pt x="416" y="319"/>
                  <a:pt x="405" y="333"/>
                  <a:pt x="420" y="324"/>
                </a:cubicBezTo>
                <a:cubicBezTo>
                  <a:pt x="426" y="320"/>
                  <a:pt x="438" y="312"/>
                  <a:pt x="438" y="312"/>
                </a:cubicBezTo>
                <a:cubicBezTo>
                  <a:pt x="443" y="291"/>
                  <a:pt x="458" y="297"/>
                  <a:pt x="477" y="291"/>
                </a:cubicBezTo>
                <a:cubicBezTo>
                  <a:pt x="494" y="265"/>
                  <a:pt x="502" y="222"/>
                  <a:pt x="528" y="204"/>
                </a:cubicBezTo>
                <a:cubicBezTo>
                  <a:pt x="534" y="186"/>
                  <a:pt x="524" y="163"/>
                  <a:pt x="534" y="147"/>
                </a:cubicBezTo>
                <a:cubicBezTo>
                  <a:pt x="538" y="140"/>
                  <a:pt x="558" y="153"/>
                  <a:pt x="558" y="153"/>
                </a:cubicBezTo>
                <a:cubicBezTo>
                  <a:pt x="570" y="171"/>
                  <a:pt x="576" y="168"/>
                  <a:pt x="600" y="171"/>
                </a:cubicBezTo>
                <a:cubicBezTo>
                  <a:pt x="625" y="169"/>
                  <a:pt x="667" y="189"/>
                  <a:pt x="675" y="165"/>
                </a:cubicBezTo>
                <a:cubicBezTo>
                  <a:pt x="676" y="162"/>
                  <a:pt x="677" y="159"/>
                  <a:pt x="678" y="156"/>
                </a:cubicBezTo>
                <a:cubicBezTo>
                  <a:pt x="683" y="146"/>
                  <a:pt x="684" y="147"/>
                  <a:pt x="693" y="141"/>
                </a:cubicBezTo>
                <a:cubicBezTo>
                  <a:pt x="702" y="127"/>
                  <a:pt x="698" y="117"/>
                  <a:pt x="705" y="102"/>
                </a:cubicBezTo>
                <a:cubicBezTo>
                  <a:pt x="709" y="95"/>
                  <a:pt x="721" y="98"/>
                  <a:pt x="729" y="96"/>
                </a:cubicBezTo>
                <a:cubicBezTo>
                  <a:pt x="734" y="59"/>
                  <a:pt x="733" y="80"/>
                  <a:pt x="765" y="69"/>
                </a:cubicBezTo>
                <a:cubicBezTo>
                  <a:pt x="766" y="66"/>
                  <a:pt x="775" y="27"/>
                  <a:pt x="777" y="24"/>
                </a:cubicBezTo>
                <a:cubicBezTo>
                  <a:pt x="779" y="21"/>
                  <a:pt x="785" y="22"/>
                  <a:pt x="789" y="21"/>
                </a:cubicBezTo>
                <a:cubicBezTo>
                  <a:pt x="791" y="14"/>
                  <a:pt x="789" y="0"/>
                  <a:pt x="789" y="0"/>
                </a:cubicBezTo>
              </a:path>
            </a:pathLst>
          </a:custGeom>
          <a:noFill/>
          <a:ln w="25400">
            <a:solidFill>
              <a:srgbClr val="FF0000"/>
            </a:solidFill>
            <a:round/>
            <a:headEnd/>
            <a:tailEnd/>
          </a:ln>
        </p:spPr>
        <p:txBody>
          <a:bodyPr lIns="65306" tIns="32653" rIns="65306" bIns="32653"/>
          <a:lstStyle/>
          <a:p>
            <a:endParaRPr lang="zh-TW" altLang="en-US" sz="1600">
              <a:latin typeface="微軟正黑體" pitchFamily="34" charset="-120"/>
              <a:ea typeface="微軟正黑體" pitchFamily="34" charset="-120"/>
            </a:endParaRPr>
          </a:p>
        </p:txBody>
      </p:sp>
      <p:sp>
        <p:nvSpPr>
          <p:cNvPr id="38918" name="Freeform 10"/>
          <p:cNvSpPr>
            <a:spLocks/>
          </p:cNvSpPr>
          <p:nvPr/>
        </p:nvSpPr>
        <p:spPr bwMode="auto">
          <a:xfrm>
            <a:off x="7126475" y="4029003"/>
            <a:ext cx="49433" cy="40510"/>
          </a:xfrm>
          <a:custGeom>
            <a:avLst/>
            <a:gdLst>
              <a:gd name="T0" fmla="*/ 2147483647 w 268"/>
              <a:gd name="T1" fmla="*/ 2147483647 h 225"/>
              <a:gd name="T2" fmla="*/ 2147483647 w 268"/>
              <a:gd name="T3" fmla="*/ 2147483647 h 225"/>
              <a:gd name="T4" fmla="*/ 2147483647 w 268"/>
              <a:gd name="T5" fmla="*/ 2147483647 h 225"/>
              <a:gd name="T6" fmla="*/ 2147483647 w 268"/>
              <a:gd name="T7" fmla="*/ 2147483647 h 225"/>
              <a:gd name="T8" fmla="*/ 2147483647 w 268"/>
              <a:gd name="T9" fmla="*/ 2147483647 h 225"/>
              <a:gd name="T10" fmla="*/ 2147483647 w 268"/>
              <a:gd name="T11" fmla="*/ 2147483647 h 225"/>
              <a:gd name="T12" fmla="*/ 2147483647 w 268"/>
              <a:gd name="T13" fmla="*/ 2147483647 h 225"/>
              <a:gd name="T14" fmla="*/ 2147483647 w 268"/>
              <a:gd name="T15" fmla="*/ 2147483647 h 225"/>
              <a:gd name="T16" fmla="*/ 2147483647 w 268"/>
              <a:gd name="T17" fmla="*/ 2147483647 h 225"/>
              <a:gd name="T18" fmla="*/ 2147483647 w 268"/>
              <a:gd name="T19" fmla="*/ 2147483647 h 225"/>
              <a:gd name="T20" fmla="*/ 2147483647 w 268"/>
              <a:gd name="T21" fmla="*/ 2147483647 h 225"/>
              <a:gd name="T22" fmla="*/ 2147483647 w 268"/>
              <a:gd name="T23" fmla="*/ 2147483647 h 225"/>
              <a:gd name="T24" fmla="*/ 2147483647 w 268"/>
              <a:gd name="T25" fmla="*/ 2147483647 h 225"/>
              <a:gd name="T26" fmla="*/ 2147483647 w 268"/>
              <a:gd name="T27" fmla="*/ 2147483647 h 225"/>
              <a:gd name="T28" fmla="*/ 2147483647 w 268"/>
              <a:gd name="T29" fmla="*/ 2147483647 h 225"/>
              <a:gd name="T30" fmla="*/ 2147483647 w 268"/>
              <a:gd name="T31" fmla="*/ 2147483647 h 225"/>
              <a:gd name="T32" fmla="*/ 2147483647 w 268"/>
              <a:gd name="T33" fmla="*/ 2147483647 h 2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8"/>
              <a:gd name="T52" fmla="*/ 0 h 225"/>
              <a:gd name="T53" fmla="*/ 268 w 268"/>
              <a:gd name="T54" fmla="*/ 225 h 2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8" h="225">
                <a:moveTo>
                  <a:pt x="3" y="10"/>
                </a:moveTo>
                <a:cubicBezTo>
                  <a:pt x="6" y="93"/>
                  <a:pt x="0" y="139"/>
                  <a:pt x="40" y="184"/>
                </a:cubicBezTo>
                <a:cubicBezTo>
                  <a:pt x="43" y="189"/>
                  <a:pt x="62" y="208"/>
                  <a:pt x="67" y="211"/>
                </a:cubicBezTo>
                <a:cubicBezTo>
                  <a:pt x="75" y="216"/>
                  <a:pt x="91" y="225"/>
                  <a:pt x="91" y="225"/>
                </a:cubicBezTo>
                <a:cubicBezTo>
                  <a:pt x="112" y="223"/>
                  <a:pt x="127" y="210"/>
                  <a:pt x="147" y="205"/>
                </a:cubicBezTo>
                <a:cubicBezTo>
                  <a:pt x="152" y="204"/>
                  <a:pt x="186" y="204"/>
                  <a:pt x="190" y="201"/>
                </a:cubicBezTo>
                <a:cubicBezTo>
                  <a:pt x="209" y="186"/>
                  <a:pt x="210" y="203"/>
                  <a:pt x="234" y="201"/>
                </a:cubicBezTo>
                <a:cubicBezTo>
                  <a:pt x="239" y="198"/>
                  <a:pt x="249" y="184"/>
                  <a:pt x="250" y="178"/>
                </a:cubicBezTo>
                <a:cubicBezTo>
                  <a:pt x="251" y="168"/>
                  <a:pt x="254" y="152"/>
                  <a:pt x="254" y="152"/>
                </a:cubicBezTo>
                <a:cubicBezTo>
                  <a:pt x="253" y="138"/>
                  <a:pt x="268" y="122"/>
                  <a:pt x="267" y="103"/>
                </a:cubicBezTo>
                <a:cubicBezTo>
                  <a:pt x="266" y="89"/>
                  <a:pt x="253" y="77"/>
                  <a:pt x="250" y="66"/>
                </a:cubicBezTo>
                <a:cubicBezTo>
                  <a:pt x="247" y="55"/>
                  <a:pt x="254" y="46"/>
                  <a:pt x="249" y="36"/>
                </a:cubicBezTo>
                <a:cubicBezTo>
                  <a:pt x="246" y="29"/>
                  <a:pt x="225" y="9"/>
                  <a:pt x="220" y="6"/>
                </a:cubicBezTo>
                <a:cubicBezTo>
                  <a:pt x="210" y="0"/>
                  <a:pt x="192" y="3"/>
                  <a:pt x="192" y="3"/>
                </a:cubicBezTo>
                <a:cubicBezTo>
                  <a:pt x="171" y="0"/>
                  <a:pt x="122" y="18"/>
                  <a:pt x="96" y="18"/>
                </a:cubicBezTo>
                <a:cubicBezTo>
                  <a:pt x="70" y="18"/>
                  <a:pt x="51" y="4"/>
                  <a:pt x="36" y="3"/>
                </a:cubicBezTo>
                <a:cubicBezTo>
                  <a:pt x="21" y="2"/>
                  <a:pt x="10" y="9"/>
                  <a:pt x="3" y="10"/>
                </a:cubicBezTo>
                <a:close/>
              </a:path>
            </a:pathLst>
          </a:custGeom>
          <a:solidFill>
            <a:srgbClr val="FF0000"/>
          </a:solidFill>
          <a:ln w="12700">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19" name="Freeform 13"/>
          <p:cNvSpPr>
            <a:spLocks/>
          </p:cNvSpPr>
          <p:nvPr/>
        </p:nvSpPr>
        <p:spPr bwMode="auto">
          <a:xfrm>
            <a:off x="4406034" y="5392322"/>
            <a:ext cx="74947" cy="152692"/>
          </a:xfrm>
          <a:custGeom>
            <a:avLst/>
            <a:gdLst>
              <a:gd name="T0" fmla="*/ 2147483647 w 473"/>
              <a:gd name="T1" fmla="*/ 2147483647 h 975"/>
              <a:gd name="T2" fmla="*/ 2147483647 w 473"/>
              <a:gd name="T3" fmla="*/ 2147483647 h 975"/>
              <a:gd name="T4" fmla="*/ 2147483647 w 473"/>
              <a:gd name="T5" fmla="*/ 2147483647 h 975"/>
              <a:gd name="T6" fmla="*/ 2147483647 w 473"/>
              <a:gd name="T7" fmla="*/ 2147483647 h 975"/>
              <a:gd name="T8" fmla="*/ 0 w 473"/>
              <a:gd name="T9" fmla="*/ 2147483647 h 975"/>
              <a:gd name="T10" fmla="*/ 2147483647 w 473"/>
              <a:gd name="T11" fmla="*/ 2147483647 h 975"/>
              <a:gd name="T12" fmla="*/ 2147483647 w 473"/>
              <a:gd name="T13" fmla="*/ 2147483647 h 975"/>
              <a:gd name="T14" fmla="*/ 2147483647 w 473"/>
              <a:gd name="T15" fmla="*/ 2147483647 h 975"/>
              <a:gd name="T16" fmla="*/ 2147483647 w 473"/>
              <a:gd name="T17" fmla="*/ 2147483647 h 975"/>
              <a:gd name="T18" fmla="*/ 2147483647 w 473"/>
              <a:gd name="T19" fmla="*/ 2147483647 h 975"/>
              <a:gd name="T20" fmla="*/ 2147483647 w 473"/>
              <a:gd name="T21" fmla="*/ 2147483647 h 975"/>
              <a:gd name="T22" fmla="*/ 2147483647 w 473"/>
              <a:gd name="T23" fmla="*/ 2147483647 h 975"/>
              <a:gd name="T24" fmla="*/ 2147483647 w 473"/>
              <a:gd name="T25" fmla="*/ 2147483647 h 975"/>
              <a:gd name="T26" fmla="*/ 2147483647 w 473"/>
              <a:gd name="T27" fmla="*/ 2147483647 h 975"/>
              <a:gd name="T28" fmla="*/ 2147483647 w 473"/>
              <a:gd name="T29" fmla="*/ 2147483647 h 975"/>
              <a:gd name="T30" fmla="*/ 2147483647 w 473"/>
              <a:gd name="T31" fmla="*/ 2147483647 h 975"/>
              <a:gd name="T32" fmla="*/ 2147483647 w 473"/>
              <a:gd name="T33" fmla="*/ 2147483647 h 975"/>
              <a:gd name="T34" fmla="*/ 2147483647 w 473"/>
              <a:gd name="T35" fmla="*/ 2147483647 h 975"/>
              <a:gd name="T36" fmla="*/ 2147483647 w 473"/>
              <a:gd name="T37" fmla="*/ 2147483647 h 975"/>
              <a:gd name="T38" fmla="*/ 2147483647 w 473"/>
              <a:gd name="T39" fmla="*/ 2147483647 h 975"/>
              <a:gd name="T40" fmla="*/ 2147483647 w 473"/>
              <a:gd name="T41" fmla="*/ 2147483647 h 975"/>
              <a:gd name="T42" fmla="*/ 2147483647 w 473"/>
              <a:gd name="T43" fmla="*/ 2147483647 h 975"/>
              <a:gd name="T44" fmla="*/ 2147483647 w 473"/>
              <a:gd name="T45" fmla="*/ 2147483647 h 975"/>
              <a:gd name="T46" fmla="*/ 2147483647 w 473"/>
              <a:gd name="T47" fmla="*/ 2147483647 h 975"/>
              <a:gd name="T48" fmla="*/ 2147483647 w 473"/>
              <a:gd name="T49" fmla="*/ 2147483647 h 975"/>
              <a:gd name="T50" fmla="*/ 2147483647 w 473"/>
              <a:gd name="T51" fmla="*/ 2147483647 h 975"/>
              <a:gd name="T52" fmla="*/ 2147483647 w 473"/>
              <a:gd name="T53" fmla="*/ 2147483647 h 975"/>
              <a:gd name="T54" fmla="*/ 2147483647 w 473"/>
              <a:gd name="T55" fmla="*/ 2147483647 h 975"/>
              <a:gd name="T56" fmla="*/ 2147483647 w 473"/>
              <a:gd name="T57" fmla="*/ 0 h 975"/>
              <a:gd name="T58" fmla="*/ 2147483647 w 473"/>
              <a:gd name="T59" fmla="*/ 2147483647 h 975"/>
              <a:gd name="T60" fmla="*/ 2147483647 w 473"/>
              <a:gd name="T61" fmla="*/ 2147483647 h 9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73"/>
              <a:gd name="T94" fmla="*/ 0 h 975"/>
              <a:gd name="T95" fmla="*/ 473 w 473"/>
              <a:gd name="T96" fmla="*/ 975 h 9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73" h="975">
                <a:moveTo>
                  <a:pt x="28" y="8"/>
                </a:moveTo>
                <a:cubicBezTo>
                  <a:pt x="16" y="26"/>
                  <a:pt x="15" y="43"/>
                  <a:pt x="12" y="64"/>
                </a:cubicBezTo>
                <a:cubicBezTo>
                  <a:pt x="17" y="101"/>
                  <a:pt x="15" y="88"/>
                  <a:pt x="40" y="104"/>
                </a:cubicBezTo>
                <a:cubicBezTo>
                  <a:pt x="86" y="242"/>
                  <a:pt x="25" y="371"/>
                  <a:pt x="8" y="504"/>
                </a:cubicBezTo>
                <a:cubicBezTo>
                  <a:pt x="6" y="559"/>
                  <a:pt x="0" y="613"/>
                  <a:pt x="0" y="668"/>
                </a:cubicBezTo>
                <a:cubicBezTo>
                  <a:pt x="0" y="689"/>
                  <a:pt x="1" y="711"/>
                  <a:pt x="4" y="732"/>
                </a:cubicBezTo>
                <a:cubicBezTo>
                  <a:pt x="5" y="740"/>
                  <a:pt x="12" y="756"/>
                  <a:pt x="12" y="756"/>
                </a:cubicBezTo>
                <a:cubicBezTo>
                  <a:pt x="16" y="782"/>
                  <a:pt x="9" y="816"/>
                  <a:pt x="32" y="832"/>
                </a:cubicBezTo>
                <a:cubicBezTo>
                  <a:pt x="36" y="975"/>
                  <a:pt x="0" y="972"/>
                  <a:pt x="104" y="964"/>
                </a:cubicBezTo>
                <a:cubicBezTo>
                  <a:pt x="138" y="957"/>
                  <a:pt x="165" y="939"/>
                  <a:pt x="196" y="924"/>
                </a:cubicBezTo>
                <a:cubicBezTo>
                  <a:pt x="231" y="907"/>
                  <a:pt x="279" y="903"/>
                  <a:pt x="316" y="900"/>
                </a:cubicBezTo>
                <a:cubicBezTo>
                  <a:pt x="368" y="883"/>
                  <a:pt x="285" y="913"/>
                  <a:pt x="336" y="884"/>
                </a:cubicBezTo>
                <a:cubicBezTo>
                  <a:pt x="357" y="872"/>
                  <a:pt x="414" y="867"/>
                  <a:pt x="440" y="864"/>
                </a:cubicBezTo>
                <a:cubicBezTo>
                  <a:pt x="457" y="853"/>
                  <a:pt x="466" y="839"/>
                  <a:pt x="472" y="820"/>
                </a:cubicBezTo>
                <a:cubicBezTo>
                  <a:pt x="470" y="785"/>
                  <a:pt x="473" y="738"/>
                  <a:pt x="440" y="716"/>
                </a:cubicBezTo>
                <a:cubicBezTo>
                  <a:pt x="435" y="701"/>
                  <a:pt x="419" y="685"/>
                  <a:pt x="404" y="680"/>
                </a:cubicBezTo>
                <a:cubicBezTo>
                  <a:pt x="391" y="660"/>
                  <a:pt x="403" y="674"/>
                  <a:pt x="380" y="660"/>
                </a:cubicBezTo>
                <a:cubicBezTo>
                  <a:pt x="372" y="655"/>
                  <a:pt x="356" y="644"/>
                  <a:pt x="356" y="644"/>
                </a:cubicBezTo>
                <a:cubicBezTo>
                  <a:pt x="352" y="632"/>
                  <a:pt x="335" y="611"/>
                  <a:pt x="324" y="604"/>
                </a:cubicBezTo>
                <a:cubicBezTo>
                  <a:pt x="313" y="587"/>
                  <a:pt x="310" y="572"/>
                  <a:pt x="292" y="560"/>
                </a:cubicBezTo>
                <a:cubicBezTo>
                  <a:pt x="279" y="520"/>
                  <a:pt x="288" y="488"/>
                  <a:pt x="264" y="452"/>
                </a:cubicBezTo>
                <a:cubicBezTo>
                  <a:pt x="251" y="433"/>
                  <a:pt x="258" y="445"/>
                  <a:pt x="248" y="416"/>
                </a:cubicBezTo>
                <a:cubicBezTo>
                  <a:pt x="247" y="412"/>
                  <a:pt x="244" y="404"/>
                  <a:pt x="244" y="404"/>
                </a:cubicBezTo>
                <a:cubicBezTo>
                  <a:pt x="243" y="392"/>
                  <a:pt x="245" y="339"/>
                  <a:pt x="232" y="320"/>
                </a:cubicBezTo>
                <a:cubicBezTo>
                  <a:pt x="227" y="312"/>
                  <a:pt x="216" y="296"/>
                  <a:pt x="216" y="296"/>
                </a:cubicBezTo>
                <a:cubicBezTo>
                  <a:pt x="212" y="258"/>
                  <a:pt x="204" y="231"/>
                  <a:pt x="192" y="196"/>
                </a:cubicBezTo>
                <a:cubicBezTo>
                  <a:pt x="181" y="164"/>
                  <a:pt x="185" y="145"/>
                  <a:pt x="160" y="120"/>
                </a:cubicBezTo>
                <a:cubicBezTo>
                  <a:pt x="150" y="90"/>
                  <a:pt x="154" y="58"/>
                  <a:pt x="164" y="28"/>
                </a:cubicBezTo>
                <a:cubicBezTo>
                  <a:pt x="155" y="0"/>
                  <a:pt x="164" y="7"/>
                  <a:pt x="144" y="0"/>
                </a:cubicBezTo>
                <a:cubicBezTo>
                  <a:pt x="95" y="16"/>
                  <a:pt x="128" y="8"/>
                  <a:pt x="40" y="4"/>
                </a:cubicBezTo>
                <a:cubicBezTo>
                  <a:pt x="36" y="5"/>
                  <a:pt x="28" y="8"/>
                  <a:pt x="28" y="8"/>
                </a:cubicBezTo>
                <a:close/>
              </a:path>
            </a:pathLst>
          </a:custGeom>
          <a:solidFill>
            <a:srgbClr val="FF0000"/>
          </a:solidFill>
          <a:ln w="9525">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20" name="Freeform 17"/>
          <p:cNvSpPr>
            <a:spLocks/>
          </p:cNvSpPr>
          <p:nvPr/>
        </p:nvSpPr>
        <p:spPr bwMode="auto">
          <a:xfrm>
            <a:off x="2897513" y="3907473"/>
            <a:ext cx="100461" cy="93485"/>
          </a:xfrm>
          <a:custGeom>
            <a:avLst/>
            <a:gdLst>
              <a:gd name="T0" fmla="*/ 0 w 551"/>
              <a:gd name="T1" fmla="*/ 2147483647 h 519"/>
              <a:gd name="T2" fmla="*/ 2147483647 w 551"/>
              <a:gd name="T3" fmla="*/ 2147483647 h 519"/>
              <a:gd name="T4" fmla="*/ 2147483647 w 551"/>
              <a:gd name="T5" fmla="*/ 2147483647 h 519"/>
              <a:gd name="T6" fmla="*/ 2147483647 w 551"/>
              <a:gd name="T7" fmla="*/ 2147483647 h 519"/>
              <a:gd name="T8" fmla="*/ 2147483647 w 551"/>
              <a:gd name="T9" fmla="*/ 2147483647 h 519"/>
              <a:gd name="T10" fmla="*/ 2147483647 w 551"/>
              <a:gd name="T11" fmla="*/ 2147483647 h 519"/>
              <a:gd name="T12" fmla="*/ 2147483647 w 551"/>
              <a:gd name="T13" fmla="*/ 2147483647 h 519"/>
              <a:gd name="T14" fmla="*/ 2147483647 w 551"/>
              <a:gd name="T15" fmla="*/ 2147483647 h 519"/>
              <a:gd name="T16" fmla="*/ 2147483647 w 551"/>
              <a:gd name="T17" fmla="*/ 2147483647 h 519"/>
              <a:gd name="T18" fmla="*/ 2147483647 w 551"/>
              <a:gd name="T19" fmla="*/ 2147483647 h 519"/>
              <a:gd name="T20" fmla="*/ 2147483647 w 551"/>
              <a:gd name="T21" fmla="*/ 2147483647 h 519"/>
              <a:gd name="T22" fmla="*/ 2147483647 w 551"/>
              <a:gd name="T23" fmla="*/ 2147483647 h 519"/>
              <a:gd name="T24" fmla="*/ 2147483647 w 551"/>
              <a:gd name="T25" fmla="*/ 2147483647 h 519"/>
              <a:gd name="T26" fmla="*/ 2147483647 w 551"/>
              <a:gd name="T27" fmla="*/ 2147483647 h 519"/>
              <a:gd name="T28" fmla="*/ 2147483647 w 551"/>
              <a:gd name="T29" fmla="*/ 2147483647 h 519"/>
              <a:gd name="T30" fmla="*/ 2147483647 w 551"/>
              <a:gd name="T31" fmla="*/ 2147483647 h 519"/>
              <a:gd name="T32" fmla="*/ 2147483647 w 551"/>
              <a:gd name="T33" fmla="*/ 2147483647 h 519"/>
              <a:gd name="T34" fmla="*/ 2147483647 w 551"/>
              <a:gd name="T35" fmla="*/ 2147483647 h 519"/>
              <a:gd name="T36" fmla="*/ 2147483647 w 551"/>
              <a:gd name="T37" fmla="*/ 2147483647 h 519"/>
              <a:gd name="T38" fmla="*/ 2147483647 w 551"/>
              <a:gd name="T39" fmla="*/ 2147483647 h 519"/>
              <a:gd name="T40" fmla="*/ 2147483647 w 551"/>
              <a:gd name="T41" fmla="*/ 2147483647 h 519"/>
              <a:gd name="T42" fmla="*/ 2147483647 w 551"/>
              <a:gd name="T43" fmla="*/ 2147483647 h 519"/>
              <a:gd name="T44" fmla="*/ 2147483647 w 551"/>
              <a:gd name="T45" fmla="*/ 2147483647 h 519"/>
              <a:gd name="T46" fmla="*/ 2147483647 w 551"/>
              <a:gd name="T47" fmla="*/ 2147483647 h 519"/>
              <a:gd name="T48" fmla="*/ 0 w 551"/>
              <a:gd name="T49" fmla="*/ 2147483647 h 5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51"/>
              <a:gd name="T76" fmla="*/ 0 h 519"/>
              <a:gd name="T77" fmla="*/ 551 w 551"/>
              <a:gd name="T78" fmla="*/ 519 h 5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51" h="519">
                <a:moveTo>
                  <a:pt x="0" y="40"/>
                </a:moveTo>
                <a:cubicBezTo>
                  <a:pt x="110" y="35"/>
                  <a:pt x="67" y="26"/>
                  <a:pt x="124" y="7"/>
                </a:cubicBezTo>
                <a:cubicBezTo>
                  <a:pt x="158" y="11"/>
                  <a:pt x="184" y="0"/>
                  <a:pt x="202" y="26"/>
                </a:cubicBezTo>
                <a:cubicBezTo>
                  <a:pt x="236" y="52"/>
                  <a:pt x="342" y="20"/>
                  <a:pt x="383" y="31"/>
                </a:cubicBezTo>
                <a:cubicBezTo>
                  <a:pt x="388" y="32"/>
                  <a:pt x="398" y="47"/>
                  <a:pt x="396" y="52"/>
                </a:cubicBezTo>
                <a:cubicBezTo>
                  <a:pt x="398" y="66"/>
                  <a:pt x="404" y="78"/>
                  <a:pt x="426" y="94"/>
                </a:cubicBezTo>
                <a:cubicBezTo>
                  <a:pt x="460" y="126"/>
                  <a:pt x="452" y="129"/>
                  <a:pt x="479" y="132"/>
                </a:cubicBezTo>
                <a:cubicBezTo>
                  <a:pt x="509" y="143"/>
                  <a:pt x="480" y="128"/>
                  <a:pt x="498" y="151"/>
                </a:cubicBezTo>
                <a:cubicBezTo>
                  <a:pt x="501" y="155"/>
                  <a:pt x="523" y="168"/>
                  <a:pt x="527" y="170"/>
                </a:cubicBezTo>
                <a:cubicBezTo>
                  <a:pt x="551" y="241"/>
                  <a:pt x="514" y="300"/>
                  <a:pt x="526" y="368"/>
                </a:cubicBezTo>
                <a:cubicBezTo>
                  <a:pt x="492" y="426"/>
                  <a:pt x="475" y="404"/>
                  <a:pt x="422" y="410"/>
                </a:cubicBezTo>
                <a:cubicBezTo>
                  <a:pt x="412" y="417"/>
                  <a:pt x="387" y="419"/>
                  <a:pt x="383" y="430"/>
                </a:cubicBezTo>
                <a:cubicBezTo>
                  <a:pt x="371" y="463"/>
                  <a:pt x="382" y="455"/>
                  <a:pt x="359" y="463"/>
                </a:cubicBezTo>
                <a:cubicBezTo>
                  <a:pt x="341" y="490"/>
                  <a:pt x="323" y="484"/>
                  <a:pt x="296" y="497"/>
                </a:cubicBezTo>
                <a:cubicBezTo>
                  <a:pt x="255" y="517"/>
                  <a:pt x="308" y="497"/>
                  <a:pt x="268" y="511"/>
                </a:cubicBezTo>
                <a:cubicBezTo>
                  <a:pt x="228" y="505"/>
                  <a:pt x="227" y="519"/>
                  <a:pt x="194" y="496"/>
                </a:cubicBezTo>
                <a:cubicBezTo>
                  <a:pt x="179" y="486"/>
                  <a:pt x="150" y="496"/>
                  <a:pt x="150" y="496"/>
                </a:cubicBezTo>
                <a:cubicBezTo>
                  <a:pt x="143" y="470"/>
                  <a:pt x="152" y="385"/>
                  <a:pt x="138" y="344"/>
                </a:cubicBezTo>
                <a:cubicBezTo>
                  <a:pt x="135" y="302"/>
                  <a:pt x="142" y="264"/>
                  <a:pt x="134" y="246"/>
                </a:cubicBezTo>
                <a:cubicBezTo>
                  <a:pt x="126" y="228"/>
                  <a:pt x="103" y="236"/>
                  <a:pt x="90" y="234"/>
                </a:cubicBezTo>
                <a:cubicBezTo>
                  <a:pt x="87" y="229"/>
                  <a:pt x="60" y="237"/>
                  <a:pt x="56" y="233"/>
                </a:cubicBezTo>
                <a:cubicBezTo>
                  <a:pt x="52" y="229"/>
                  <a:pt x="46" y="227"/>
                  <a:pt x="42" y="223"/>
                </a:cubicBezTo>
                <a:cubicBezTo>
                  <a:pt x="35" y="215"/>
                  <a:pt x="20" y="201"/>
                  <a:pt x="14" y="192"/>
                </a:cubicBezTo>
                <a:cubicBezTo>
                  <a:pt x="8" y="182"/>
                  <a:pt x="8" y="166"/>
                  <a:pt x="8" y="166"/>
                </a:cubicBezTo>
                <a:cubicBezTo>
                  <a:pt x="5" y="126"/>
                  <a:pt x="13" y="74"/>
                  <a:pt x="0" y="40"/>
                </a:cubicBezTo>
                <a:close/>
              </a:path>
            </a:pathLst>
          </a:custGeom>
          <a:solidFill>
            <a:srgbClr val="FF0000"/>
          </a:solidFill>
          <a:ln w="9525">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21" name="Freeform 20"/>
          <p:cNvSpPr>
            <a:spLocks/>
          </p:cNvSpPr>
          <p:nvPr/>
        </p:nvSpPr>
        <p:spPr bwMode="auto">
          <a:xfrm>
            <a:off x="2994785" y="4181695"/>
            <a:ext cx="63785" cy="102833"/>
          </a:xfrm>
          <a:custGeom>
            <a:avLst/>
            <a:gdLst>
              <a:gd name="T0" fmla="*/ 0 w 851"/>
              <a:gd name="T1" fmla="*/ 2147483647 h 1420"/>
              <a:gd name="T2" fmla="*/ 2147483647 w 851"/>
              <a:gd name="T3" fmla="*/ 2147483647 h 1420"/>
              <a:gd name="T4" fmla="*/ 2147483647 w 851"/>
              <a:gd name="T5" fmla="*/ 2147483647 h 1420"/>
              <a:gd name="T6" fmla="*/ 2147483647 w 851"/>
              <a:gd name="T7" fmla="*/ 0 h 1420"/>
              <a:gd name="T8" fmla="*/ 2147483647 w 851"/>
              <a:gd name="T9" fmla="*/ 2147483647 h 1420"/>
              <a:gd name="T10" fmla="*/ 2147483647 w 851"/>
              <a:gd name="T11" fmla="*/ 2147483647 h 1420"/>
              <a:gd name="T12" fmla="*/ 2147483647 w 851"/>
              <a:gd name="T13" fmla="*/ 2147483647 h 1420"/>
              <a:gd name="T14" fmla="*/ 2147483647 w 851"/>
              <a:gd name="T15" fmla="*/ 2147483647 h 1420"/>
              <a:gd name="T16" fmla="*/ 2147483647 w 851"/>
              <a:gd name="T17" fmla="*/ 2147483647 h 1420"/>
              <a:gd name="T18" fmla="*/ 2147483647 w 851"/>
              <a:gd name="T19" fmla="*/ 2147483647 h 1420"/>
              <a:gd name="T20" fmla="*/ 2147483647 w 851"/>
              <a:gd name="T21" fmla="*/ 2147483647 h 1420"/>
              <a:gd name="T22" fmla="*/ 0 w 851"/>
              <a:gd name="T23" fmla="*/ 2147483647 h 14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51"/>
              <a:gd name="T37" fmla="*/ 0 h 1420"/>
              <a:gd name="T38" fmla="*/ 851 w 851"/>
              <a:gd name="T39" fmla="*/ 1420 h 14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51" h="1420">
                <a:moveTo>
                  <a:pt x="0" y="389"/>
                </a:moveTo>
                <a:lnTo>
                  <a:pt x="147" y="308"/>
                </a:lnTo>
                <a:lnTo>
                  <a:pt x="103" y="116"/>
                </a:lnTo>
                <a:lnTo>
                  <a:pt x="603" y="0"/>
                </a:lnTo>
                <a:lnTo>
                  <a:pt x="839" y="940"/>
                </a:lnTo>
                <a:lnTo>
                  <a:pt x="723" y="944"/>
                </a:lnTo>
                <a:lnTo>
                  <a:pt x="851" y="1292"/>
                </a:lnTo>
                <a:lnTo>
                  <a:pt x="491" y="1420"/>
                </a:lnTo>
                <a:lnTo>
                  <a:pt x="355" y="1144"/>
                </a:lnTo>
                <a:lnTo>
                  <a:pt x="243" y="1172"/>
                </a:lnTo>
                <a:lnTo>
                  <a:pt x="131" y="1028"/>
                </a:lnTo>
                <a:lnTo>
                  <a:pt x="0" y="389"/>
                </a:lnTo>
                <a:close/>
              </a:path>
            </a:pathLst>
          </a:custGeom>
          <a:solidFill>
            <a:srgbClr val="FF0000"/>
          </a:solidFill>
          <a:ln w="9525">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22" name="Freeform 24"/>
          <p:cNvSpPr>
            <a:spLocks/>
          </p:cNvSpPr>
          <p:nvPr/>
        </p:nvSpPr>
        <p:spPr bwMode="auto">
          <a:xfrm>
            <a:off x="3911698" y="5496714"/>
            <a:ext cx="20730" cy="20255"/>
          </a:xfrm>
          <a:custGeom>
            <a:avLst/>
            <a:gdLst>
              <a:gd name="T0" fmla="*/ 2147483647 w 206"/>
              <a:gd name="T1" fmla="*/ 2147483647 h 203"/>
              <a:gd name="T2" fmla="*/ 2147483647 w 206"/>
              <a:gd name="T3" fmla="*/ 2147483647 h 203"/>
              <a:gd name="T4" fmla="*/ 2147483647 w 206"/>
              <a:gd name="T5" fmla="*/ 0 h 203"/>
              <a:gd name="T6" fmla="*/ 2147483647 w 206"/>
              <a:gd name="T7" fmla="*/ 2147483647 h 203"/>
              <a:gd name="T8" fmla="*/ 2147483647 w 206"/>
              <a:gd name="T9" fmla="*/ 2147483647 h 203"/>
              <a:gd name="T10" fmla="*/ 2147483647 w 206"/>
              <a:gd name="T11" fmla="*/ 2147483647 h 203"/>
              <a:gd name="T12" fmla="*/ 2147483647 w 206"/>
              <a:gd name="T13" fmla="*/ 2147483647 h 203"/>
              <a:gd name="T14" fmla="*/ 2147483647 w 206"/>
              <a:gd name="T15" fmla="*/ 2147483647 h 203"/>
              <a:gd name="T16" fmla="*/ 2147483647 w 206"/>
              <a:gd name="T17" fmla="*/ 2147483647 h 203"/>
              <a:gd name="T18" fmla="*/ 2147483647 w 206"/>
              <a:gd name="T19" fmla="*/ 2147483647 h 203"/>
              <a:gd name="T20" fmla="*/ 2147483647 w 206"/>
              <a:gd name="T21" fmla="*/ 2147483647 h 203"/>
              <a:gd name="T22" fmla="*/ 2147483647 w 206"/>
              <a:gd name="T23" fmla="*/ 2147483647 h 203"/>
              <a:gd name="T24" fmla="*/ 2147483647 w 206"/>
              <a:gd name="T25" fmla="*/ 2147483647 h 203"/>
              <a:gd name="T26" fmla="*/ 2147483647 w 206"/>
              <a:gd name="T27" fmla="*/ 2147483647 h 203"/>
              <a:gd name="T28" fmla="*/ 2147483647 w 206"/>
              <a:gd name="T29" fmla="*/ 2147483647 h 2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6"/>
              <a:gd name="T46" fmla="*/ 0 h 203"/>
              <a:gd name="T47" fmla="*/ 206 w 206"/>
              <a:gd name="T48" fmla="*/ 203 h 2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6" h="203">
                <a:moveTo>
                  <a:pt x="28" y="90"/>
                </a:moveTo>
                <a:cubicBezTo>
                  <a:pt x="0" y="71"/>
                  <a:pt x="19" y="39"/>
                  <a:pt x="35" y="20"/>
                </a:cubicBezTo>
                <a:cubicBezTo>
                  <a:pt x="43" y="11"/>
                  <a:pt x="61" y="7"/>
                  <a:pt x="71" y="0"/>
                </a:cubicBezTo>
                <a:cubicBezTo>
                  <a:pt x="92" y="3"/>
                  <a:pt x="102" y="5"/>
                  <a:pt x="119" y="16"/>
                </a:cubicBezTo>
                <a:cubicBezTo>
                  <a:pt x="126" y="36"/>
                  <a:pt x="135" y="49"/>
                  <a:pt x="142" y="69"/>
                </a:cubicBezTo>
                <a:cubicBezTo>
                  <a:pt x="141" y="73"/>
                  <a:pt x="148" y="86"/>
                  <a:pt x="150" y="89"/>
                </a:cubicBezTo>
                <a:cubicBezTo>
                  <a:pt x="156" y="97"/>
                  <a:pt x="155" y="104"/>
                  <a:pt x="155" y="104"/>
                </a:cubicBezTo>
                <a:cubicBezTo>
                  <a:pt x="158" y="109"/>
                  <a:pt x="166" y="126"/>
                  <a:pt x="169" y="129"/>
                </a:cubicBezTo>
                <a:cubicBezTo>
                  <a:pt x="172" y="132"/>
                  <a:pt x="168" y="119"/>
                  <a:pt x="171" y="124"/>
                </a:cubicBezTo>
                <a:cubicBezTo>
                  <a:pt x="182" y="137"/>
                  <a:pt x="170" y="155"/>
                  <a:pt x="189" y="161"/>
                </a:cubicBezTo>
                <a:cubicBezTo>
                  <a:pt x="197" y="185"/>
                  <a:pt x="206" y="179"/>
                  <a:pt x="202" y="203"/>
                </a:cubicBezTo>
                <a:cubicBezTo>
                  <a:pt x="168" y="196"/>
                  <a:pt x="159" y="182"/>
                  <a:pt x="127" y="171"/>
                </a:cubicBezTo>
                <a:cubicBezTo>
                  <a:pt x="109" y="165"/>
                  <a:pt x="86" y="161"/>
                  <a:pt x="72" y="147"/>
                </a:cubicBezTo>
                <a:cubicBezTo>
                  <a:pt x="67" y="142"/>
                  <a:pt x="41" y="121"/>
                  <a:pt x="36" y="117"/>
                </a:cubicBezTo>
                <a:cubicBezTo>
                  <a:pt x="16" y="99"/>
                  <a:pt x="44" y="111"/>
                  <a:pt x="28" y="90"/>
                </a:cubicBezTo>
                <a:close/>
              </a:path>
            </a:pathLst>
          </a:custGeom>
          <a:noFill/>
          <a:ln w="9525">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23" name="Freeform 27"/>
          <p:cNvSpPr>
            <a:spLocks/>
          </p:cNvSpPr>
          <p:nvPr/>
        </p:nvSpPr>
        <p:spPr bwMode="auto">
          <a:xfrm>
            <a:off x="4335870" y="6539068"/>
            <a:ext cx="27108" cy="98159"/>
          </a:xfrm>
          <a:custGeom>
            <a:avLst/>
            <a:gdLst>
              <a:gd name="T0" fmla="*/ 0 w 160"/>
              <a:gd name="T1" fmla="*/ 2147483647 h 584"/>
              <a:gd name="T2" fmla="*/ 2147483647 w 160"/>
              <a:gd name="T3" fmla="*/ 0 h 584"/>
              <a:gd name="T4" fmla="*/ 2147483647 w 160"/>
              <a:gd name="T5" fmla="*/ 2147483647 h 584"/>
              <a:gd name="T6" fmla="*/ 2147483647 w 160"/>
              <a:gd name="T7" fmla="*/ 2147483647 h 584"/>
              <a:gd name="T8" fmla="*/ 0 w 160"/>
              <a:gd name="T9" fmla="*/ 2147483647 h 584"/>
              <a:gd name="T10" fmla="*/ 0 60000 65536"/>
              <a:gd name="T11" fmla="*/ 0 60000 65536"/>
              <a:gd name="T12" fmla="*/ 0 60000 65536"/>
              <a:gd name="T13" fmla="*/ 0 60000 65536"/>
              <a:gd name="T14" fmla="*/ 0 60000 65536"/>
              <a:gd name="T15" fmla="*/ 0 w 160"/>
              <a:gd name="T16" fmla="*/ 0 h 584"/>
              <a:gd name="T17" fmla="*/ 160 w 160"/>
              <a:gd name="T18" fmla="*/ 584 h 584"/>
            </a:gdLst>
            <a:ahLst/>
            <a:cxnLst>
              <a:cxn ang="T10">
                <a:pos x="T0" y="T1"/>
              </a:cxn>
              <a:cxn ang="T11">
                <a:pos x="T2" y="T3"/>
              </a:cxn>
              <a:cxn ang="T12">
                <a:pos x="T4" y="T5"/>
              </a:cxn>
              <a:cxn ang="T13">
                <a:pos x="T6" y="T7"/>
              </a:cxn>
              <a:cxn ang="T14">
                <a:pos x="T8" y="T9"/>
              </a:cxn>
            </a:cxnLst>
            <a:rect l="T15" t="T16" r="T17" b="T18"/>
            <a:pathLst>
              <a:path w="160" h="584">
                <a:moveTo>
                  <a:pt x="0" y="12"/>
                </a:moveTo>
                <a:lnTo>
                  <a:pt x="108" y="0"/>
                </a:lnTo>
                <a:lnTo>
                  <a:pt x="160" y="584"/>
                </a:lnTo>
                <a:lnTo>
                  <a:pt x="48" y="580"/>
                </a:lnTo>
                <a:lnTo>
                  <a:pt x="0" y="12"/>
                </a:lnTo>
                <a:close/>
              </a:path>
            </a:pathLst>
          </a:custGeom>
          <a:solidFill>
            <a:srgbClr val="FF0000"/>
          </a:solidFill>
          <a:ln w="9525">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24" name="Freeform 29"/>
          <p:cNvSpPr>
            <a:spLocks/>
          </p:cNvSpPr>
          <p:nvPr/>
        </p:nvSpPr>
        <p:spPr bwMode="auto">
          <a:xfrm>
            <a:off x="4126973" y="6183826"/>
            <a:ext cx="79732" cy="102833"/>
          </a:xfrm>
          <a:custGeom>
            <a:avLst/>
            <a:gdLst>
              <a:gd name="T0" fmla="*/ 2147483647 w 426"/>
              <a:gd name="T1" fmla="*/ 2147483647 h 565"/>
              <a:gd name="T2" fmla="*/ 2147483647 w 426"/>
              <a:gd name="T3" fmla="*/ 2147483647 h 565"/>
              <a:gd name="T4" fmla="*/ 2147483647 w 426"/>
              <a:gd name="T5" fmla="*/ 2147483647 h 565"/>
              <a:gd name="T6" fmla="*/ 2147483647 w 426"/>
              <a:gd name="T7" fmla="*/ 2147483647 h 565"/>
              <a:gd name="T8" fmla="*/ 2147483647 w 426"/>
              <a:gd name="T9" fmla="*/ 2147483647 h 565"/>
              <a:gd name="T10" fmla="*/ 2147483647 w 426"/>
              <a:gd name="T11" fmla="*/ 2147483647 h 565"/>
              <a:gd name="T12" fmla="*/ 2147483647 w 426"/>
              <a:gd name="T13" fmla="*/ 2147483647 h 565"/>
              <a:gd name="T14" fmla="*/ 2147483647 w 426"/>
              <a:gd name="T15" fmla="*/ 2147483647 h 565"/>
              <a:gd name="T16" fmla="*/ 2147483647 w 426"/>
              <a:gd name="T17" fmla="*/ 2147483647 h 565"/>
              <a:gd name="T18" fmla="*/ 2147483647 w 426"/>
              <a:gd name="T19" fmla="*/ 2147483647 h 565"/>
              <a:gd name="T20" fmla="*/ 2147483647 w 426"/>
              <a:gd name="T21" fmla="*/ 2147483647 h 565"/>
              <a:gd name="T22" fmla="*/ 2147483647 w 426"/>
              <a:gd name="T23" fmla="*/ 2147483647 h 565"/>
              <a:gd name="T24" fmla="*/ 2147483647 w 426"/>
              <a:gd name="T25" fmla="*/ 2147483647 h 565"/>
              <a:gd name="T26" fmla="*/ 2147483647 w 426"/>
              <a:gd name="T27" fmla="*/ 2147483647 h 565"/>
              <a:gd name="T28" fmla="*/ 2147483647 w 426"/>
              <a:gd name="T29" fmla="*/ 2147483647 h 565"/>
              <a:gd name="T30" fmla="*/ 2147483647 w 426"/>
              <a:gd name="T31" fmla="*/ 2147483647 h 565"/>
              <a:gd name="T32" fmla="*/ 2147483647 w 426"/>
              <a:gd name="T33" fmla="*/ 2147483647 h 565"/>
              <a:gd name="T34" fmla="*/ 2147483647 w 426"/>
              <a:gd name="T35" fmla="*/ 2147483647 h 565"/>
              <a:gd name="T36" fmla="*/ 2147483647 w 426"/>
              <a:gd name="T37" fmla="*/ 2147483647 h 565"/>
              <a:gd name="T38" fmla="*/ 2147483647 w 426"/>
              <a:gd name="T39" fmla="*/ 2147483647 h 565"/>
              <a:gd name="T40" fmla="*/ 2147483647 w 426"/>
              <a:gd name="T41" fmla="*/ 2147483647 h 565"/>
              <a:gd name="T42" fmla="*/ 0 w 426"/>
              <a:gd name="T43" fmla="*/ 2147483647 h 565"/>
              <a:gd name="T44" fmla="*/ 2147483647 w 426"/>
              <a:gd name="T45" fmla="*/ 2147483647 h 565"/>
              <a:gd name="T46" fmla="*/ 2147483647 w 426"/>
              <a:gd name="T47" fmla="*/ 2147483647 h 565"/>
              <a:gd name="T48" fmla="*/ 2147483647 w 426"/>
              <a:gd name="T49" fmla="*/ 2147483647 h 565"/>
              <a:gd name="T50" fmla="*/ 2147483647 w 426"/>
              <a:gd name="T51" fmla="*/ 2147483647 h 565"/>
              <a:gd name="T52" fmla="*/ 2147483647 w 426"/>
              <a:gd name="T53" fmla="*/ 2147483647 h 565"/>
              <a:gd name="T54" fmla="*/ 2147483647 w 426"/>
              <a:gd name="T55" fmla="*/ 2147483647 h 565"/>
              <a:gd name="T56" fmla="*/ 2147483647 w 426"/>
              <a:gd name="T57" fmla="*/ 2147483647 h 565"/>
              <a:gd name="T58" fmla="*/ 2147483647 w 426"/>
              <a:gd name="T59" fmla="*/ 2147483647 h 565"/>
              <a:gd name="T60" fmla="*/ 2147483647 w 426"/>
              <a:gd name="T61" fmla="*/ 2147483647 h 565"/>
              <a:gd name="T62" fmla="*/ 2147483647 w 426"/>
              <a:gd name="T63" fmla="*/ 2147483647 h 565"/>
              <a:gd name="T64" fmla="*/ 2147483647 w 426"/>
              <a:gd name="T65" fmla="*/ 2147483647 h 565"/>
              <a:gd name="T66" fmla="*/ 2147483647 w 426"/>
              <a:gd name="T67" fmla="*/ 2147483647 h 565"/>
              <a:gd name="T68" fmla="*/ 2147483647 w 426"/>
              <a:gd name="T69" fmla="*/ 2147483647 h 565"/>
              <a:gd name="T70" fmla="*/ 2147483647 w 426"/>
              <a:gd name="T71" fmla="*/ 2147483647 h 565"/>
              <a:gd name="T72" fmla="*/ 2147483647 w 426"/>
              <a:gd name="T73" fmla="*/ 2147483647 h 565"/>
              <a:gd name="T74" fmla="*/ 2147483647 w 426"/>
              <a:gd name="T75" fmla="*/ 2147483647 h 565"/>
              <a:gd name="T76" fmla="*/ 2147483647 w 426"/>
              <a:gd name="T77" fmla="*/ 2147483647 h 565"/>
              <a:gd name="T78" fmla="*/ 2147483647 w 426"/>
              <a:gd name="T79" fmla="*/ 2147483647 h 565"/>
              <a:gd name="T80" fmla="*/ 2147483647 w 426"/>
              <a:gd name="T81" fmla="*/ 2147483647 h 565"/>
              <a:gd name="T82" fmla="*/ 2147483647 w 426"/>
              <a:gd name="T83" fmla="*/ 2147483647 h 5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565"/>
              <a:gd name="T128" fmla="*/ 426 w 426"/>
              <a:gd name="T129" fmla="*/ 565 h 56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565">
                <a:moveTo>
                  <a:pt x="176" y="3"/>
                </a:moveTo>
                <a:cubicBezTo>
                  <a:pt x="245" y="0"/>
                  <a:pt x="315" y="5"/>
                  <a:pt x="384" y="7"/>
                </a:cubicBezTo>
                <a:cubicBezTo>
                  <a:pt x="388" y="9"/>
                  <a:pt x="393" y="9"/>
                  <a:pt x="396" y="13"/>
                </a:cubicBezTo>
                <a:cubicBezTo>
                  <a:pt x="400" y="18"/>
                  <a:pt x="402" y="31"/>
                  <a:pt x="402" y="31"/>
                </a:cubicBezTo>
                <a:cubicBezTo>
                  <a:pt x="403" y="64"/>
                  <a:pt x="402" y="98"/>
                  <a:pt x="404" y="131"/>
                </a:cubicBezTo>
                <a:cubicBezTo>
                  <a:pt x="405" y="144"/>
                  <a:pt x="418" y="167"/>
                  <a:pt x="418" y="167"/>
                </a:cubicBezTo>
                <a:cubicBezTo>
                  <a:pt x="417" y="187"/>
                  <a:pt x="426" y="224"/>
                  <a:pt x="400" y="233"/>
                </a:cubicBezTo>
                <a:cubicBezTo>
                  <a:pt x="390" y="247"/>
                  <a:pt x="394" y="241"/>
                  <a:pt x="388" y="253"/>
                </a:cubicBezTo>
                <a:cubicBezTo>
                  <a:pt x="386" y="274"/>
                  <a:pt x="385" y="294"/>
                  <a:pt x="366" y="307"/>
                </a:cubicBezTo>
                <a:cubicBezTo>
                  <a:pt x="357" y="321"/>
                  <a:pt x="360" y="314"/>
                  <a:pt x="356" y="325"/>
                </a:cubicBezTo>
                <a:cubicBezTo>
                  <a:pt x="355" y="330"/>
                  <a:pt x="356" y="336"/>
                  <a:pt x="354" y="341"/>
                </a:cubicBezTo>
                <a:cubicBezTo>
                  <a:pt x="352" y="348"/>
                  <a:pt x="342" y="359"/>
                  <a:pt x="342" y="359"/>
                </a:cubicBezTo>
                <a:cubicBezTo>
                  <a:pt x="340" y="368"/>
                  <a:pt x="340" y="372"/>
                  <a:pt x="332" y="377"/>
                </a:cubicBezTo>
                <a:cubicBezTo>
                  <a:pt x="329" y="385"/>
                  <a:pt x="321" y="392"/>
                  <a:pt x="314" y="397"/>
                </a:cubicBezTo>
                <a:cubicBezTo>
                  <a:pt x="306" y="429"/>
                  <a:pt x="331" y="477"/>
                  <a:pt x="302" y="497"/>
                </a:cubicBezTo>
                <a:cubicBezTo>
                  <a:pt x="300" y="503"/>
                  <a:pt x="296" y="515"/>
                  <a:pt x="296" y="515"/>
                </a:cubicBezTo>
                <a:cubicBezTo>
                  <a:pt x="294" y="529"/>
                  <a:pt x="296" y="560"/>
                  <a:pt x="280" y="565"/>
                </a:cubicBezTo>
                <a:cubicBezTo>
                  <a:pt x="259" y="563"/>
                  <a:pt x="241" y="559"/>
                  <a:pt x="220" y="557"/>
                </a:cubicBezTo>
                <a:cubicBezTo>
                  <a:pt x="193" y="558"/>
                  <a:pt x="166" y="562"/>
                  <a:pt x="140" y="559"/>
                </a:cubicBezTo>
                <a:cubicBezTo>
                  <a:pt x="119" y="545"/>
                  <a:pt x="109" y="541"/>
                  <a:pt x="82" y="539"/>
                </a:cubicBezTo>
                <a:cubicBezTo>
                  <a:pt x="59" y="547"/>
                  <a:pt x="32" y="546"/>
                  <a:pt x="12" y="533"/>
                </a:cubicBezTo>
                <a:cubicBezTo>
                  <a:pt x="8" y="526"/>
                  <a:pt x="3" y="525"/>
                  <a:pt x="0" y="517"/>
                </a:cubicBezTo>
                <a:cubicBezTo>
                  <a:pt x="3" y="513"/>
                  <a:pt x="8" y="511"/>
                  <a:pt x="10" y="507"/>
                </a:cubicBezTo>
                <a:cubicBezTo>
                  <a:pt x="17" y="496"/>
                  <a:pt x="12" y="493"/>
                  <a:pt x="24" y="485"/>
                </a:cubicBezTo>
                <a:cubicBezTo>
                  <a:pt x="28" y="472"/>
                  <a:pt x="30" y="471"/>
                  <a:pt x="20" y="461"/>
                </a:cubicBezTo>
                <a:cubicBezTo>
                  <a:pt x="15" y="447"/>
                  <a:pt x="11" y="438"/>
                  <a:pt x="18" y="421"/>
                </a:cubicBezTo>
                <a:cubicBezTo>
                  <a:pt x="19" y="418"/>
                  <a:pt x="32" y="417"/>
                  <a:pt x="36" y="415"/>
                </a:cubicBezTo>
                <a:cubicBezTo>
                  <a:pt x="49" y="407"/>
                  <a:pt x="59" y="401"/>
                  <a:pt x="74" y="399"/>
                </a:cubicBezTo>
                <a:cubicBezTo>
                  <a:pt x="81" y="389"/>
                  <a:pt x="76" y="394"/>
                  <a:pt x="90" y="385"/>
                </a:cubicBezTo>
                <a:cubicBezTo>
                  <a:pt x="94" y="383"/>
                  <a:pt x="102" y="381"/>
                  <a:pt x="102" y="381"/>
                </a:cubicBezTo>
                <a:cubicBezTo>
                  <a:pt x="109" y="374"/>
                  <a:pt x="111" y="364"/>
                  <a:pt x="120" y="357"/>
                </a:cubicBezTo>
                <a:cubicBezTo>
                  <a:pt x="126" y="353"/>
                  <a:pt x="132" y="349"/>
                  <a:pt x="138" y="345"/>
                </a:cubicBezTo>
                <a:cubicBezTo>
                  <a:pt x="140" y="344"/>
                  <a:pt x="144" y="341"/>
                  <a:pt x="144" y="341"/>
                </a:cubicBezTo>
                <a:cubicBezTo>
                  <a:pt x="148" y="336"/>
                  <a:pt x="149" y="333"/>
                  <a:pt x="154" y="329"/>
                </a:cubicBezTo>
                <a:cubicBezTo>
                  <a:pt x="158" y="326"/>
                  <a:pt x="166" y="321"/>
                  <a:pt x="166" y="321"/>
                </a:cubicBezTo>
                <a:cubicBezTo>
                  <a:pt x="174" y="309"/>
                  <a:pt x="180" y="295"/>
                  <a:pt x="192" y="287"/>
                </a:cubicBezTo>
                <a:cubicBezTo>
                  <a:pt x="200" y="275"/>
                  <a:pt x="204" y="268"/>
                  <a:pt x="190" y="259"/>
                </a:cubicBezTo>
                <a:cubicBezTo>
                  <a:pt x="187" y="250"/>
                  <a:pt x="178" y="244"/>
                  <a:pt x="170" y="239"/>
                </a:cubicBezTo>
                <a:cubicBezTo>
                  <a:pt x="166" y="233"/>
                  <a:pt x="158" y="221"/>
                  <a:pt x="158" y="221"/>
                </a:cubicBezTo>
                <a:cubicBezTo>
                  <a:pt x="160" y="212"/>
                  <a:pt x="161" y="207"/>
                  <a:pt x="166" y="199"/>
                </a:cubicBezTo>
                <a:cubicBezTo>
                  <a:pt x="168" y="190"/>
                  <a:pt x="169" y="185"/>
                  <a:pt x="174" y="177"/>
                </a:cubicBezTo>
                <a:cubicBezTo>
                  <a:pt x="175" y="119"/>
                  <a:pt x="176" y="61"/>
                  <a:pt x="176" y="3"/>
                </a:cubicBezTo>
                <a:close/>
              </a:path>
            </a:pathLst>
          </a:custGeom>
          <a:solidFill>
            <a:srgbClr val="FF0000"/>
          </a:solidFill>
          <a:ln w="9525">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25" name="Freeform 31"/>
          <p:cNvSpPr>
            <a:spLocks/>
          </p:cNvSpPr>
          <p:nvPr/>
        </p:nvSpPr>
        <p:spPr bwMode="auto">
          <a:xfrm>
            <a:off x="3332846" y="5023058"/>
            <a:ext cx="41460" cy="43626"/>
          </a:xfrm>
          <a:custGeom>
            <a:avLst/>
            <a:gdLst>
              <a:gd name="T0" fmla="*/ 0 w 234"/>
              <a:gd name="T1" fmla="*/ 2147483647 h 252"/>
              <a:gd name="T2" fmla="*/ 2147483647 w 234"/>
              <a:gd name="T3" fmla="*/ 0 h 252"/>
              <a:gd name="T4" fmla="*/ 2147483647 w 234"/>
              <a:gd name="T5" fmla="*/ 2147483647 h 252"/>
              <a:gd name="T6" fmla="*/ 2147483647 w 234"/>
              <a:gd name="T7" fmla="*/ 2147483647 h 252"/>
              <a:gd name="T8" fmla="*/ 0 w 234"/>
              <a:gd name="T9" fmla="*/ 2147483647 h 252"/>
              <a:gd name="T10" fmla="*/ 0 60000 65536"/>
              <a:gd name="T11" fmla="*/ 0 60000 65536"/>
              <a:gd name="T12" fmla="*/ 0 60000 65536"/>
              <a:gd name="T13" fmla="*/ 0 60000 65536"/>
              <a:gd name="T14" fmla="*/ 0 60000 65536"/>
              <a:gd name="T15" fmla="*/ 0 w 234"/>
              <a:gd name="T16" fmla="*/ 0 h 252"/>
              <a:gd name="T17" fmla="*/ 234 w 234"/>
              <a:gd name="T18" fmla="*/ 252 h 252"/>
            </a:gdLst>
            <a:ahLst/>
            <a:cxnLst>
              <a:cxn ang="T10">
                <a:pos x="T0" y="T1"/>
              </a:cxn>
              <a:cxn ang="T11">
                <a:pos x="T2" y="T3"/>
              </a:cxn>
              <a:cxn ang="T12">
                <a:pos x="T4" y="T5"/>
              </a:cxn>
              <a:cxn ang="T13">
                <a:pos x="T6" y="T7"/>
              </a:cxn>
              <a:cxn ang="T14">
                <a:pos x="T8" y="T9"/>
              </a:cxn>
            </a:cxnLst>
            <a:rect l="T15" t="T16" r="T17" b="T18"/>
            <a:pathLst>
              <a:path w="234" h="252">
                <a:moveTo>
                  <a:pt x="0" y="227"/>
                </a:moveTo>
                <a:lnTo>
                  <a:pt x="159" y="0"/>
                </a:lnTo>
                <a:lnTo>
                  <a:pt x="234" y="72"/>
                </a:lnTo>
                <a:lnTo>
                  <a:pt x="15" y="252"/>
                </a:lnTo>
                <a:lnTo>
                  <a:pt x="0" y="227"/>
                </a:lnTo>
                <a:close/>
              </a:path>
            </a:pathLst>
          </a:custGeom>
          <a:solidFill>
            <a:srgbClr val="FF0000"/>
          </a:solidFill>
          <a:ln w="9525">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26" name="Freeform 32"/>
          <p:cNvSpPr>
            <a:spLocks/>
          </p:cNvSpPr>
          <p:nvPr/>
        </p:nvSpPr>
        <p:spPr bwMode="auto">
          <a:xfrm>
            <a:off x="3383875" y="4973199"/>
            <a:ext cx="44650" cy="40510"/>
          </a:xfrm>
          <a:custGeom>
            <a:avLst/>
            <a:gdLst>
              <a:gd name="T0" fmla="*/ 0 w 258"/>
              <a:gd name="T1" fmla="*/ 2147483647 h 240"/>
              <a:gd name="T2" fmla="*/ 2147483647 w 258"/>
              <a:gd name="T3" fmla="*/ 0 h 240"/>
              <a:gd name="T4" fmla="*/ 2147483647 w 258"/>
              <a:gd name="T5" fmla="*/ 2147483647 h 240"/>
              <a:gd name="T6" fmla="*/ 2147483647 w 258"/>
              <a:gd name="T7" fmla="*/ 2147483647 h 240"/>
              <a:gd name="T8" fmla="*/ 0 w 258"/>
              <a:gd name="T9" fmla="*/ 2147483647 h 240"/>
              <a:gd name="T10" fmla="*/ 0 60000 65536"/>
              <a:gd name="T11" fmla="*/ 0 60000 65536"/>
              <a:gd name="T12" fmla="*/ 0 60000 65536"/>
              <a:gd name="T13" fmla="*/ 0 60000 65536"/>
              <a:gd name="T14" fmla="*/ 0 60000 65536"/>
              <a:gd name="T15" fmla="*/ 0 w 258"/>
              <a:gd name="T16" fmla="*/ 0 h 240"/>
              <a:gd name="T17" fmla="*/ 258 w 258"/>
              <a:gd name="T18" fmla="*/ 240 h 240"/>
            </a:gdLst>
            <a:ahLst/>
            <a:cxnLst>
              <a:cxn ang="T10">
                <a:pos x="T0" y="T1"/>
              </a:cxn>
              <a:cxn ang="T11">
                <a:pos x="T2" y="T3"/>
              </a:cxn>
              <a:cxn ang="T12">
                <a:pos x="T4" y="T5"/>
              </a:cxn>
              <a:cxn ang="T13">
                <a:pos x="T6" y="T7"/>
              </a:cxn>
              <a:cxn ang="T14">
                <a:pos x="T8" y="T9"/>
              </a:cxn>
            </a:cxnLst>
            <a:rect l="T15" t="T16" r="T17" b="T18"/>
            <a:pathLst>
              <a:path w="258" h="240">
                <a:moveTo>
                  <a:pt x="0" y="144"/>
                </a:moveTo>
                <a:lnTo>
                  <a:pt x="168" y="0"/>
                </a:lnTo>
                <a:lnTo>
                  <a:pt x="258" y="102"/>
                </a:lnTo>
                <a:lnTo>
                  <a:pt x="99" y="240"/>
                </a:lnTo>
                <a:lnTo>
                  <a:pt x="0" y="144"/>
                </a:lnTo>
                <a:close/>
              </a:path>
            </a:pathLst>
          </a:custGeom>
          <a:solidFill>
            <a:srgbClr val="FF0000"/>
          </a:solidFill>
          <a:ln w="9525">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27" name="Freeform 35"/>
          <p:cNvSpPr>
            <a:spLocks/>
          </p:cNvSpPr>
          <p:nvPr/>
        </p:nvSpPr>
        <p:spPr bwMode="auto">
          <a:xfrm>
            <a:off x="3639016" y="5186656"/>
            <a:ext cx="70164" cy="57649"/>
          </a:xfrm>
          <a:custGeom>
            <a:avLst/>
            <a:gdLst>
              <a:gd name="T0" fmla="*/ 0 w 1077"/>
              <a:gd name="T1" fmla="*/ 2147483647 h 906"/>
              <a:gd name="T2" fmla="*/ 2147483647 w 1077"/>
              <a:gd name="T3" fmla="*/ 2147483647 h 906"/>
              <a:gd name="T4" fmla="*/ 2147483647 w 1077"/>
              <a:gd name="T5" fmla="*/ 2147483647 h 906"/>
              <a:gd name="T6" fmla="*/ 2147483647 w 1077"/>
              <a:gd name="T7" fmla="*/ 2147483647 h 906"/>
              <a:gd name="T8" fmla="*/ 2147483647 w 1077"/>
              <a:gd name="T9" fmla="*/ 2147483647 h 906"/>
              <a:gd name="T10" fmla="*/ 2147483647 w 1077"/>
              <a:gd name="T11" fmla="*/ 2147483647 h 906"/>
              <a:gd name="T12" fmla="*/ 2147483647 w 1077"/>
              <a:gd name="T13" fmla="*/ 2147483647 h 906"/>
              <a:gd name="T14" fmla="*/ 2147483647 w 1077"/>
              <a:gd name="T15" fmla="*/ 2147483647 h 906"/>
              <a:gd name="T16" fmla="*/ 2147483647 w 1077"/>
              <a:gd name="T17" fmla="*/ 2147483647 h 906"/>
              <a:gd name="T18" fmla="*/ 2147483647 w 1077"/>
              <a:gd name="T19" fmla="*/ 2147483647 h 906"/>
              <a:gd name="T20" fmla="*/ 2147483647 w 1077"/>
              <a:gd name="T21" fmla="*/ 2147483647 h 906"/>
              <a:gd name="T22" fmla="*/ 2147483647 w 1077"/>
              <a:gd name="T23" fmla="*/ 2147483647 h 906"/>
              <a:gd name="T24" fmla="*/ 2147483647 w 1077"/>
              <a:gd name="T25" fmla="*/ 2147483647 h 906"/>
              <a:gd name="T26" fmla="*/ 2147483647 w 1077"/>
              <a:gd name="T27" fmla="*/ 2147483647 h 906"/>
              <a:gd name="T28" fmla="*/ 2147483647 w 1077"/>
              <a:gd name="T29" fmla="*/ 2147483647 h 906"/>
              <a:gd name="T30" fmla="*/ 2147483647 w 1077"/>
              <a:gd name="T31" fmla="*/ 2147483647 h 906"/>
              <a:gd name="T32" fmla="*/ 2147483647 w 1077"/>
              <a:gd name="T33" fmla="*/ 2147483647 h 906"/>
              <a:gd name="T34" fmla="*/ 2147483647 w 1077"/>
              <a:gd name="T35" fmla="*/ 2147483647 h 906"/>
              <a:gd name="T36" fmla="*/ 2147483647 w 1077"/>
              <a:gd name="T37" fmla="*/ 2147483647 h 906"/>
              <a:gd name="T38" fmla="*/ 2147483647 w 1077"/>
              <a:gd name="T39" fmla="*/ 2147483647 h 906"/>
              <a:gd name="T40" fmla="*/ 2147483647 w 1077"/>
              <a:gd name="T41" fmla="*/ 2147483647 h 906"/>
              <a:gd name="T42" fmla="*/ 2147483647 w 1077"/>
              <a:gd name="T43" fmla="*/ 2147483647 h 906"/>
              <a:gd name="T44" fmla="*/ 2147483647 w 1077"/>
              <a:gd name="T45" fmla="*/ 2147483647 h 906"/>
              <a:gd name="T46" fmla="*/ 2147483647 w 1077"/>
              <a:gd name="T47" fmla="*/ 2147483647 h 906"/>
              <a:gd name="T48" fmla="*/ 2147483647 w 1077"/>
              <a:gd name="T49" fmla="*/ 2147483647 h 906"/>
              <a:gd name="T50" fmla="*/ 2147483647 w 1077"/>
              <a:gd name="T51" fmla="*/ 2147483647 h 906"/>
              <a:gd name="T52" fmla="*/ 2147483647 w 1077"/>
              <a:gd name="T53" fmla="*/ 2147483647 h 906"/>
              <a:gd name="T54" fmla="*/ 2147483647 w 1077"/>
              <a:gd name="T55" fmla="*/ 2147483647 h 906"/>
              <a:gd name="T56" fmla="*/ 2147483647 w 1077"/>
              <a:gd name="T57" fmla="*/ 2147483647 h 906"/>
              <a:gd name="T58" fmla="*/ 2147483647 w 1077"/>
              <a:gd name="T59" fmla="*/ 2147483647 h 906"/>
              <a:gd name="T60" fmla="*/ 2147483647 w 1077"/>
              <a:gd name="T61" fmla="*/ 2147483647 h 906"/>
              <a:gd name="T62" fmla="*/ 2147483647 w 1077"/>
              <a:gd name="T63" fmla="*/ 2147483647 h 906"/>
              <a:gd name="T64" fmla="*/ 2147483647 w 1077"/>
              <a:gd name="T65" fmla="*/ 2147483647 h 906"/>
              <a:gd name="T66" fmla="*/ 2147483647 w 1077"/>
              <a:gd name="T67" fmla="*/ 2147483647 h 906"/>
              <a:gd name="T68" fmla="*/ 2147483647 w 1077"/>
              <a:gd name="T69" fmla="*/ 2147483647 h 906"/>
              <a:gd name="T70" fmla="*/ 0 w 1077"/>
              <a:gd name="T71" fmla="*/ 2147483647 h 90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7"/>
              <a:gd name="T109" fmla="*/ 0 h 906"/>
              <a:gd name="T110" fmla="*/ 1077 w 1077"/>
              <a:gd name="T111" fmla="*/ 906 h 90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7" h="906">
                <a:moveTo>
                  <a:pt x="0" y="794"/>
                </a:moveTo>
                <a:cubicBezTo>
                  <a:pt x="17" y="744"/>
                  <a:pt x="44" y="755"/>
                  <a:pt x="96" y="746"/>
                </a:cubicBezTo>
                <a:cubicBezTo>
                  <a:pt x="131" y="740"/>
                  <a:pt x="166" y="731"/>
                  <a:pt x="200" y="722"/>
                </a:cubicBezTo>
                <a:cubicBezTo>
                  <a:pt x="228" y="679"/>
                  <a:pt x="242" y="682"/>
                  <a:pt x="296" y="674"/>
                </a:cubicBezTo>
                <a:cubicBezTo>
                  <a:pt x="308" y="657"/>
                  <a:pt x="324" y="643"/>
                  <a:pt x="336" y="626"/>
                </a:cubicBezTo>
                <a:cubicBezTo>
                  <a:pt x="341" y="618"/>
                  <a:pt x="363" y="557"/>
                  <a:pt x="368" y="554"/>
                </a:cubicBezTo>
                <a:cubicBezTo>
                  <a:pt x="390" y="538"/>
                  <a:pt x="464" y="522"/>
                  <a:pt x="496" y="514"/>
                </a:cubicBezTo>
                <a:cubicBezTo>
                  <a:pt x="510" y="456"/>
                  <a:pt x="501" y="444"/>
                  <a:pt x="552" y="418"/>
                </a:cubicBezTo>
                <a:cubicBezTo>
                  <a:pt x="557" y="410"/>
                  <a:pt x="561" y="400"/>
                  <a:pt x="568" y="394"/>
                </a:cubicBezTo>
                <a:cubicBezTo>
                  <a:pt x="582" y="381"/>
                  <a:pt x="616" y="362"/>
                  <a:pt x="616" y="362"/>
                </a:cubicBezTo>
                <a:cubicBezTo>
                  <a:pt x="633" y="336"/>
                  <a:pt x="670" y="299"/>
                  <a:pt x="696" y="282"/>
                </a:cubicBezTo>
                <a:cubicBezTo>
                  <a:pt x="717" y="250"/>
                  <a:pt x="741" y="213"/>
                  <a:pt x="768" y="186"/>
                </a:cubicBezTo>
                <a:cubicBezTo>
                  <a:pt x="787" y="167"/>
                  <a:pt x="840" y="154"/>
                  <a:pt x="840" y="154"/>
                </a:cubicBezTo>
                <a:cubicBezTo>
                  <a:pt x="856" y="107"/>
                  <a:pt x="836" y="150"/>
                  <a:pt x="872" y="114"/>
                </a:cubicBezTo>
                <a:cubicBezTo>
                  <a:pt x="879" y="107"/>
                  <a:pt x="880" y="95"/>
                  <a:pt x="888" y="90"/>
                </a:cubicBezTo>
                <a:cubicBezTo>
                  <a:pt x="914" y="74"/>
                  <a:pt x="964" y="70"/>
                  <a:pt x="992" y="66"/>
                </a:cubicBezTo>
                <a:cubicBezTo>
                  <a:pt x="1021" y="47"/>
                  <a:pt x="1021" y="30"/>
                  <a:pt x="1040" y="2"/>
                </a:cubicBezTo>
                <a:cubicBezTo>
                  <a:pt x="1051" y="5"/>
                  <a:pt x="1068" y="0"/>
                  <a:pt x="1072" y="10"/>
                </a:cubicBezTo>
                <a:cubicBezTo>
                  <a:pt x="1077" y="22"/>
                  <a:pt x="1064" y="72"/>
                  <a:pt x="1048" y="82"/>
                </a:cubicBezTo>
                <a:cubicBezTo>
                  <a:pt x="1034" y="91"/>
                  <a:pt x="1014" y="89"/>
                  <a:pt x="1000" y="98"/>
                </a:cubicBezTo>
                <a:cubicBezTo>
                  <a:pt x="960" y="125"/>
                  <a:pt x="943" y="144"/>
                  <a:pt x="904" y="170"/>
                </a:cubicBezTo>
                <a:cubicBezTo>
                  <a:pt x="885" y="228"/>
                  <a:pt x="847" y="201"/>
                  <a:pt x="808" y="234"/>
                </a:cubicBezTo>
                <a:cubicBezTo>
                  <a:pt x="782" y="255"/>
                  <a:pt x="772" y="279"/>
                  <a:pt x="744" y="298"/>
                </a:cubicBezTo>
                <a:cubicBezTo>
                  <a:pt x="729" y="320"/>
                  <a:pt x="689" y="366"/>
                  <a:pt x="680" y="394"/>
                </a:cubicBezTo>
                <a:cubicBezTo>
                  <a:pt x="661" y="450"/>
                  <a:pt x="680" y="437"/>
                  <a:pt x="640" y="450"/>
                </a:cubicBezTo>
                <a:cubicBezTo>
                  <a:pt x="624" y="497"/>
                  <a:pt x="644" y="454"/>
                  <a:pt x="608" y="490"/>
                </a:cubicBezTo>
                <a:cubicBezTo>
                  <a:pt x="564" y="534"/>
                  <a:pt x="634" y="500"/>
                  <a:pt x="544" y="530"/>
                </a:cubicBezTo>
                <a:cubicBezTo>
                  <a:pt x="526" y="536"/>
                  <a:pt x="496" y="562"/>
                  <a:pt x="496" y="562"/>
                </a:cubicBezTo>
                <a:cubicBezTo>
                  <a:pt x="461" y="614"/>
                  <a:pt x="419" y="645"/>
                  <a:pt x="384" y="698"/>
                </a:cubicBezTo>
                <a:cubicBezTo>
                  <a:pt x="376" y="709"/>
                  <a:pt x="357" y="702"/>
                  <a:pt x="344" y="706"/>
                </a:cubicBezTo>
                <a:cubicBezTo>
                  <a:pt x="307" y="716"/>
                  <a:pt x="303" y="750"/>
                  <a:pt x="272" y="770"/>
                </a:cubicBezTo>
                <a:cubicBezTo>
                  <a:pt x="263" y="796"/>
                  <a:pt x="208" y="818"/>
                  <a:pt x="208" y="818"/>
                </a:cubicBezTo>
                <a:cubicBezTo>
                  <a:pt x="205" y="829"/>
                  <a:pt x="207" y="842"/>
                  <a:pt x="200" y="850"/>
                </a:cubicBezTo>
                <a:cubicBezTo>
                  <a:pt x="179" y="874"/>
                  <a:pt x="136" y="895"/>
                  <a:pt x="104" y="906"/>
                </a:cubicBezTo>
                <a:cubicBezTo>
                  <a:pt x="80" y="870"/>
                  <a:pt x="52" y="842"/>
                  <a:pt x="16" y="818"/>
                </a:cubicBezTo>
                <a:cubicBezTo>
                  <a:pt x="11" y="810"/>
                  <a:pt x="0" y="794"/>
                  <a:pt x="0" y="794"/>
                </a:cubicBezTo>
                <a:close/>
              </a:path>
            </a:pathLst>
          </a:custGeom>
          <a:solidFill>
            <a:srgbClr val="FF0000"/>
          </a:solidFill>
          <a:ln w="1270">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28" name="Freeform 38"/>
          <p:cNvSpPr>
            <a:spLocks noChangeAspect="1"/>
          </p:cNvSpPr>
          <p:nvPr/>
        </p:nvSpPr>
        <p:spPr bwMode="auto">
          <a:xfrm>
            <a:off x="3595961" y="5284815"/>
            <a:ext cx="31893" cy="32719"/>
          </a:xfrm>
          <a:custGeom>
            <a:avLst/>
            <a:gdLst>
              <a:gd name="T0" fmla="*/ 0 w 634"/>
              <a:gd name="T1" fmla="*/ 2147483647 h 675"/>
              <a:gd name="T2" fmla="*/ 2147483647 w 634"/>
              <a:gd name="T3" fmla="*/ 2147483647 h 675"/>
              <a:gd name="T4" fmla="*/ 2147483647 w 634"/>
              <a:gd name="T5" fmla="*/ 2147483647 h 675"/>
              <a:gd name="T6" fmla="*/ 2147483647 w 634"/>
              <a:gd name="T7" fmla="*/ 0 h 675"/>
              <a:gd name="T8" fmla="*/ 2147483647 w 634"/>
              <a:gd name="T9" fmla="*/ 2147483647 h 675"/>
              <a:gd name="T10" fmla="*/ 2147483647 w 634"/>
              <a:gd name="T11" fmla="*/ 2147483647 h 675"/>
              <a:gd name="T12" fmla="*/ 0 w 634"/>
              <a:gd name="T13" fmla="*/ 2147483647 h 675"/>
              <a:gd name="T14" fmla="*/ 0 60000 65536"/>
              <a:gd name="T15" fmla="*/ 0 60000 65536"/>
              <a:gd name="T16" fmla="*/ 0 60000 65536"/>
              <a:gd name="T17" fmla="*/ 0 60000 65536"/>
              <a:gd name="T18" fmla="*/ 0 60000 65536"/>
              <a:gd name="T19" fmla="*/ 0 60000 65536"/>
              <a:gd name="T20" fmla="*/ 0 60000 65536"/>
              <a:gd name="T21" fmla="*/ 0 w 634"/>
              <a:gd name="T22" fmla="*/ 0 h 675"/>
              <a:gd name="T23" fmla="*/ 634 w 634"/>
              <a:gd name="T24" fmla="*/ 675 h 6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4" h="675">
                <a:moveTo>
                  <a:pt x="0" y="543"/>
                </a:moveTo>
                <a:lnTo>
                  <a:pt x="208" y="135"/>
                </a:lnTo>
                <a:lnTo>
                  <a:pt x="298" y="168"/>
                </a:lnTo>
                <a:lnTo>
                  <a:pt x="448" y="0"/>
                </a:lnTo>
                <a:lnTo>
                  <a:pt x="634" y="123"/>
                </a:lnTo>
                <a:lnTo>
                  <a:pt x="169" y="675"/>
                </a:lnTo>
                <a:lnTo>
                  <a:pt x="0" y="543"/>
                </a:lnTo>
                <a:close/>
              </a:path>
            </a:pathLst>
          </a:custGeom>
          <a:solidFill>
            <a:srgbClr val="FF0000"/>
          </a:solidFill>
          <a:ln w="9525">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29" name="Freeform 41"/>
          <p:cNvSpPr>
            <a:spLocks noChangeAspect="1"/>
          </p:cNvSpPr>
          <p:nvPr/>
        </p:nvSpPr>
        <p:spPr bwMode="auto">
          <a:xfrm>
            <a:off x="3468391" y="4934247"/>
            <a:ext cx="33487" cy="35836"/>
          </a:xfrm>
          <a:custGeom>
            <a:avLst/>
            <a:gdLst>
              <a:gd name="T0" fmla="*/ 2147483647 w 712"/>
              <a:gd name="T1" fmla="*/ 2147483647 h 768"/>
              <a:gd name="T2" fmla="*/ 2147483647 w 712"/>
              <a:gd name="T3" fmla="*/ 2147483647 h 768"/>
              <a:gd name="T4" fmla="*/ 2147483647 w 712"/>
              <a:gd name="T5" fmla="*/ 2147483647 h 768"/>
              <a:gd name="T6" fmla="*/ 2147483647 w 712"/>
              <a:gd name="T7" fmla="*/ 2147483647 h 768"/>
              <a:gd name="T8" fmla="*/ 2147483647 w 712"/>
              <a:gd name="T9" fmla="*/ 2147483647 h 768"/>
              <a:gd name="T10" fmla="*/ 2147483647 w 712"/>
              <a:gd name="T11" fmla="*/ 2147483647 h 768"/>
              <a:gd name="T12" fmla="*/ 2147483647 w 712"/>
              <a:gd name="T13" fmla="*/ 2147483647 h 768"/>
              <a:gd name="T14" fmla="*/ 2147483647 w 712"/>
              <a:gd name="T15" fmla="*/ 2147483647 h 768"/>
              <a:gd name="T16" fmla="*/ 2147483647 w 712"/>
              <a:gd name="T17" fmla="*/ 2147483647 h 768"/>
              <a:gd name="T18" fmla="*/ 2147483647 w 712"/>
              <a:gd name="T19" fmla="*/ 2147483647 h 768"/>
              <a:gd name="T20" fmla="*/ 2147483647 w 712"/>
              <a:gd name="T21" fmla="*/ 2147483647 h 768"/>
              <a:gd name="T22" fmla="*/ 2147483647 w 712"/>
              <a:gd name="T23" fmla="*/ 2147483647 h 768"/>
              <a:gd name="T24" fmla="*/ 2147483647 w 712"/>
              <a:gd name="T25" fmla="*/ 2147483647 h 768"/>
              <a:gd name="T26" fmla="*/ 2147483647 w 712"/>
              <a:gd name="T27" fmla="*/ 2147483647 h 768"/>
              <a:gd name="T28" fmla="*/ 2147483647 w 712"/>
              <a:gd name="T29" fmla="*/ 2147483647 h 768"/>
              <a:gd name="T30" fmla="*/ 2147483647 w 712"/>
              <a:gd name="T31" fmla="*/ 2147483647 h 768"/>
              <a:gd name="T32" fmla="*/ 2147483647 w 712"/>
              <a:gd name="T33" fmla="*/ 2147483647 h 768"/>
              <a:gd name="T34" fmla="*/ 2147483647 w 712"/>
              <a:gd name="T35" fmla="*/ 2147483647 h 768"/>
              <a:gd name="T36" fmla="*/ 2147483647 w 712"/>
              <a:gd name="T37" fmla="*/ 2147483647 h 768"/>
              <a:gd name="T38" fmla="*/ 2147483647 w 712"/>
              <a:gd name="T39" fmla="*/ 0 h 768"/>
              <a:gd name="T40" fmla="*/ 2147483647 w 712"/>
              <a:gd name="T41" fmla="*/ 2147483647 h 768"/>
              <a:gd name="T42" fmla="*/ 2147483647 w 712"/>
              <a:gd name="T43" fmla="*/ 2147483647 h 768"/>
              <a:gd name="T44" fmla="*/ 2147483647 w 712"/>
              <a:gd name="T45" fmla="*/ 2147483647 h 768"/>
              <a:gd name="T46" fmla="*/ 2147483647 w 712"/>
              <a:gd name="T47" fmla="*/ 2147483647 h 768"/>
              <a:gd name="T48" fmla="*/ 2147483647 w 712"/>
              <a:gd name="T49" fmla="*/ 2147483647 h 768"/>
              <a:gd name="T50" fmla="*/ 2147483647 w 712"/>
              <a:gd name="T51" fmla="*/ 2147483647 h 768"/>
              <a:gd name="T52" fmla="*/ 2147483647 w 712"/>
              <a:gd name="T53" fmla="*/ 2147483647 h 768"/>
              <a:gd name="T54" fmla="*/ 2147483647 w 712"/>
              <a:gd name="T55" fmla="*/ 2147483647 h 768"/>
              <a:gd name="T56" fmla="*/ 2147483647 w 712"/>
              <a:gd name="T57" fmla="*/ 2147483647 h 768"/>
              <a:gd name="T58" fmla="*/ 2147483647 w 712"/>
              <a:gd name="T59" fmla="*/ 2147483647 h 768"/>
              <a:gd name="T60" fmla="*/ 2147483647 w 712"/>
              <a:gd name="T61" fmla="*/ 2147483647 h 7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12"/>
              <a:gd name="T94" fmla="*/ 0 h 768"/>
              <a:gd name="T95" fmla="*/ 712 w 712"/>
              <a:gd name="T96" fmla="*/ 768 h 7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12" h="768">
                <a:moveTo>
                  <a:pt x="115" y="768"/>
                </a:moveTo>
                <a:cubicBezTo>
                  <a:pt x="114" y="763"/>
                  <a:pt x="113" y="723"/>
                  <a:pt x="105" y="710"/>
                </a:cubicBezTo>
                <a:cubicBezTo>
                  <a:pt x="90" y="686"/>
                  <a:pt x="76" y="674"/>
                  <a:pt x="67" y="648"/>
                </a:cubicBezTo>
                <a:cubicBezTo>
                  <a:pt x="61" y="603"/>
                  <a:pt x="60" y="565"/>
                  <a:pt x="33" y="528"/>
                </a:cubicBezTo>
                <a:cubicBezTo>
                  <a:pt x="24" y="496"/>
                  <a:pt x="27" y="462"/>
                  <a:pt x="67" y="461"/>
                </a:cubicBezTo>
                <a:cubicBezTo>
                  <a:pt x="163" y="458"/>
                  <a:pt x="259" y="458"/>
                  <a:pt x="355" y="456"/>
                </a:cubicBezTo>
                <a:cubicBezTo>
                  <a:pt x="377" y="448"/>
                  <a:pt x="397" y="450"/>
                  <a:pt x="417" y="437"/>
                </a:cubicBezTo>
                <a:cubicBezTo>
                  <a:pt x="437" y="407"/>
                  <a:pt x="418" y="404"/>
                  <a:pt x="393" y="389"/>
                </a:cubicBezTo>
                <a:cubicBezTo>
                  <a:pt x="290" y="405"/>
                  <a:pt x="181" y="410"/>
                  <a:pt x="77" y="413"/>
                </a:cubicBezTo>
                <a:cubicBezTo>
                  <a:pt x="75" y="413"/>
                  <a:pt x="16" y="425"/>
                  <a:pt x="9" y="413"/>
                </a:cubicBezTo>
                <a:cubicBezTo>
                  <a:pt x="0" y="397"/>
                  <a:pt x="26" y="368"/>
                  <a:pt x="38" y="360"/>
                </a:cubicBezTo>
                <a:cubicBezTo>
                  <a:pt x="58" y="303"/>
                  <a:pt x="34" y="239"/>
                  <a:pt x="53" y="182"/>
                </a:cubicBezTo>
                <a:cubicBezTo>
                  <a:pt x="129" y="192"/>
                  <a:pt x="85" y="189"/>
                  <a:pt x="105" y="250"/>
                </a:cubicBezTo>
                <a:cubicBezTo>
                  <a:pt x="107" y="256"/>
                  <a:pt x="116" y="255"/>
                  <a:pt x="120" y="259"/>
                </a:cubicBezTo>
                <a:cubicBezTo>
                  <a:pt x="153" y="287"/>
                  <a:pt x="194" y="292"/>
                  <a:pt x="235" y="307"/>
                </a:cubicBezTo>
                <a:cubicBezTo>
                  <a:pt x="328" y="305"/>
                  <a:pt x="421" y="313"/>
                  <a:pt x="513" y="302"/>
                </a:cubicBezTo>
                <a:cubicBezTo>
                  <a:pt x="523" y="301"/>
                  <a:pt x="521" y="284"/>
                  <a:pt x="523" y="274"/>
                </a:cubicBezTo>
                <a:cubicBezTo>
                  <a:pt x="534" y="232"/>
                  <a:pt x="549" y="191"/>
                  <a:pt x="561" y="149"/>
                </a:cubicBezTo>
                <a:cubicBezTo>
                  <a:pt x="575" y="109"/>
                  <a:pt x="598" y="59"/>
                  <a:pt x="609" y="34"/>
                </a:cubicBezTo>
                <a:cubicBezTo>
                  <a:pt x="614" y="26"/>
                  <a:pt x="615" y="2"/>
                  <a:pt x="629" y="0"/>
                </a:cubicBezTo>
                <a:cubicBezTo>
                  <a:pt x="650" y="9"/>
                  <a:pt x="673" y="15"/>
                  <a:pt x="696" y="19"/>
                </a:cubicBezTo>
                <a:cubicBezTo>
                  <a:pt x="701" y="21"/>
                  <a:pt x="709" y="19"/>
                  <a:pt x="710" y="24"/>
                </a:cubicBezTo>
                <a:cubicBezTo>
                  <a:pt x="712" y="32"/>
                  <a:pt x="706" y="40"/>
                  <a:pt x="705" y="48"/>
                </a:cubicBezTo>
                <a:cubicBezTo>
                  <a:pt x="700" y="90"/>
                  <a:pt x="707" y="146"/>
                  <a:pt x="681" y="182"/>
                </a:cubicBezTo>
                <a:cubicBezTo>
                  <a:pt x="638" y="343"/>
                  <a:pt x="671" y="136"/>
                  <a:pt x="677" y="614"/>
                </a:cubicBezTo>
                <a:cubicBezTo>
                  <a:pt x="675" y="635"/>
                  <a:pt x="682" y="662"/>
                  <a:pt x="667" y="677"/>
                </a:cubicBezTo>
                <a:cubicBezTo>
                  <a:pt x="654" y="691"/>
                  <a:pt x="562" y="694"/>
                  <a:pt x="547" y="696"/>
                </a:cubicBezTo>
                <a:cubicBezTo>
                  <a:pt x="499" y="713"/>
                  <a:pt x="458" y="708"/>
                  <a:pt x="403" y="710"/>
                </a:cubicBezTo>
                <a:cubicBezTo>
                  <a:pt x="349" y="721"/>
                  <a:pt x="295" y="729"/>
                  <a:pt x="240" y="734"/>
                </a:cubicBezTo>
                <a:cubicBezTo>
                  <a:pt x="216" y="742"/>
                  <a:pt x="200" y="755"/>
                  <a:pt x="177" y="763"/>
                </a:cubicBezTo>
                <a:cubicBezTo>
                  <a:pt x="134" y="756"/>
                  <a:pt x="155" y="754"/>
                  <a:pt x="115" y="768"/>
                </a:cubicBezTo>
                <a:close/>
              </a:path>
            </a:pathLst>
          </a:custGeom>
          <a:solidFill>
            <a:srgbClr val="FF0000"/>
          </a:solidFill>
          <a:ln w="9525">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30" name="AutoShape 44"/>
          <p:cNvSpPr>
            <a:spLocks/>
          </p:cNvSpPr>
          <p:nvPr/>
        </p:nvSpPr>
        <p:spPr bwMode="auto">
          <a:xfrm>
            <a:off x="3978673" y="1613981"/>
            <a:ext cx="1663200" cy="253966"/>
          </a:xfrm>
          <a:prstGeom prst="callout1">
            <a:avLst>
              <a:gd name="adj1" fmla="val 121037"/>
              <a:gd name="adj2" fmla="val 151542"/>
              <a:gd name="adj3" fmla="val 116829"/>
              <a:gd name="adj4" fmla="val 114079"/>
            </a:avLst>
          </a:prstGeom>
          <a:noFill/>
          <a:ln w="9525">
            <a:solidFill>
              <a:srgbClr val="FF0000"/>
            </a:solidFill>
            <a:miter lim="800000"/>
            <a:headEnd/>
            <a:tailEnd/>
          </a:ln>
        </p:spPr>
        <p:txBody>
          <a:bodyPr lIns="91429" tIns="45715" rIns="91429" bIns="45715"/>
          <a:lstStyle/>
          <a:p>
            <a:pPr algn="ctr"/>
            <a:r>
              <a:rPr lang="en-US" altLang="zh-TW" sz="1600" dirty="0" err="1" smtClean="0"/>
              <a:t>Nanzihsiian</a:t>
            </a:r>
            <a:r>
              <a:rPr lang="en-US" altLang="zh-TW" sz="1600" dirty="0" smtClean="0"/>
              <a:t> River Wetland</a:t>
            </a:r>
            <a:endParaRPr lang="zh-TW" altLang="en-US" sz="1600" b="1" dirty="0">
              <a:latin typeface="微軟正黑體" pitchFamily="34" charset="-120"/>
              <a:ea typeface="微軟正黑體" pitchFamily="34" charset="-120"/>
            </a:endParaRPr>
          </a:p>
        </p:txBody>
      </p:sp>
      <p:sp>
        <p:nvSpPr>
          <p:cNvPr id="38931" name="AutoShape 45"/>
          <p:cNvSpPr>
            <a:spLocks/>
          </p:cNvSpPr>
          <p:nvPr/>
        </p:nvSpPr>
        <p:spPr bwMode="auto">
          <a:xfrm>
            <a:off x="395536" y="3645024"/>
            <a:ext cx="1663201" cy="253966"/>
          </a:xfrm>
          <a:prstGeom prst="callout1">
            <a:avLst>
              <a:gd name="adj1" fmla="val 129449"/>
              <a:gd name="adj2" fmla="val 6903"/>
              <a:gd name="adj3" fmla="val 129449"/>
              <a:gd name="adj4" fmla="val 152060"/>
            </a:avLst>
          </a:prstGeom>
          <a:noFill/>
          <a:ln w="9525">
            <a:solidFill>
              <a:srgbClr val="FF0000"/>
            </a:solidFill>
            <a:miter lim="800000"/>
            <a:headEnd/>
            <a:tailEnd/>
          </a:ln>
        </p:spPr>
        <p:txBody>
          <a:bodyPr lIns="91429" tIns="45715" rIns="91429" bIns="45715"/>
          <a:lstStyle/>
          <a:p>
            <a:pPr algn="ctr"/>
            <a:r>
              <a:rPr lang="en-US" altLang="zh-TW" sz="1200" dirty="0" err="1" smtClean="0"/>
              <a:t>Jiading</a:t>
            </a:r>
            <a:r>
              <a:rPr lang="en-US" altLang="zh-TW" sz="1200" dirty="0" smtClean="0"/>
              <a:t> Wetland</a:t>
            </a:r>
            <a:endParaRPr lang="zh-TW" altLang="en-US" sz="1200" dirty="0">
              <a:latin typeface="微軟正黑體" pitchFamily="34" charset="-120"/>
              <a:ea typeface="微軟正黑體" pitchFamily="34" charset="-120"/>
            </a:endParaRPr>
          </a:p>
        </p:txBody>
      </p:sp>
      <p:sp>
        <p:nvSpPr>
          <p:cNvPr id="38932" name="AutoShape 46"/>
          <p:cNvSpPr>
            <a:spLocks/>
          </p:cNvSpPr>
          <p:nvPr/>
        </p:nvSpPr>
        <p:spPr bwMode="auto">
          <a:xfrm>
            <a:off x="-540568" y="3933056"/>
            <a:ext cx="2376000" cy="252000"/>
          </a:xfrm>
          <a:prstGeom prst="callout1">
            <a:avLst>
              <a:gd name="adj1" fmla="val 129449"/>
              <a:gd name="adj2" fmla="val 6903"/>
              <a:gd name="adj3" fmla="val 129449"/>
              <a:gd name="adj4" fmla="val 152060"/>
            </a:avLst>
          </a:prstGeom>
          <a:noFill/>
          <a:ln w="9525">
            <a:solidFill>
              <a:srgbClr val="FF0000"/>
            </a:solidFill>
            <a:miter lim="800000"/>
            <a:headEnd/>
            <a:tailEnd/>
          </a:ln>
        </p:spPr>
        <p:txBody>
          <a:bodyPr lIns="91429" tIns="45715" rIns="91429" bIns="45715"/>
          <a:lstStyle/>
          <a:p>
            <a:pPr algn="r"/>
            <a:r>
              <a:rPr lang="en-US" altLang="zh-TW" sz="1200" dirty="0" err="1" smtClean="0"/>
              <a:t>Yongan</a:t>
            </a:r>
            <a:r>
              <a:rPr lang="en-US" altLang="zh-TW" sz="1200" dirty="0" smtClean="0"/>
              <a:t> Salt Pan Wetland</a:t>
            </a:r>
            <a:endParaRPr lang="zh-TW" altLang="en-US" sz="1200" dirty="0">
              <a:latin typeface="微軟正黑體" pitchFamily="34" charset="-120"/>
              <a:ea typeface="微軟正黑體" pitchFamily="34" charset="-120"/>
            </a:endParaRPr>
          </a:p>
        </p:txBody>
      </p:sp>
      <p:sp>
        <p:nvSpPr>
          <p:cNvPr id="38933" name="AutoShape 47"/>
          <p:cNvSpPr>
            <a:spLocks/>
          </p:cNvSpPr>
          <p:nvPr/>
        </p:nvSpPr>
        <p:spPr bwMode="auto">
          <a:xfrm>
            <a:off x="107744" y="4725144"/>
            <a:ext cx="2160000" cy="220010"/>
          </a:xfrm>
          <a:prstGeom prst="callout1">
            <a:avLst>
              <a:gd name="adj1" fmla="val 129449"/>
              <a:gd name="adj2" fmla="val 6903"/>
              <a:gd name="adj3" fmla="val 129449"/>
              <a:gd name="adj4" fmla="val 152060"/>
            </a:avLst>
          </a:prstGeom>
          <a:noFill/>
          <a:ln w="9525">
            <a:solidFill>
              <a:srgbClr val="FF0000"/>
            </a:solidFill>
            <a:miter lim="800000"/>
            <a:headEnd/>
            <a:tailEnd/>
          </a:ln>
        </p:spPr>
        <p:txBody>
          <a:bodyPr lIns="91429" tIns="45715" rIns="91429" bIns="45715"/>
          <a:lstStyle/>
          <a:p>
            <a:pPr algn="ctr"/>
            <a:r>
              <a:rPr lang="en-US" altLang="zh-TW" sz="1200" dirty="0" err="1" smtClean="0"/>
              <a:t>Yuanjhong</a:t>
            </a:r>
            <a:r>
              <a:rPr lang="en-US" altLang="zh-TW" sz="1200" dirty="0" smtClean="0"/>
              <a:t> Harbor Wetland</a:t>
            </a:r>
            <a:endParaRPr lang="zh-TW" altLang="en-US" sz="1200" dirty="0">
              <a:latin typeface="微軟正黑體" pitchFamily="34" charset="-120"/>
              <a:ea typeface="微軟正黑體" pitchFamily="34" charset="-120"/>
            </a:endParaRPr>
          </a:p>
        </p:txBody>
      </p:sp>
      <p:sp>
        <p:nvSpPr>
          <p:cNvPr id="38934" name="AutoShape 48"/>
          <p:cNvSpPr>
            <a:spLocks/>
          </p:cNvSpPr>
          <p:nvPr/>
        </p:nvSpPr>
        <p:spPr bwMode="auto">
          <a:xfrm>
            <a:off x="1071659" y="4976316"/>
            <a:ext cx="1663201" cy="233712"/>
          </a:xfrm>
          <a:prstGeom prst="callout1">
            <a:avLst>
              <a:gd name="adj1" fmla="val 132000"/>
              <a:gd name="adj2" fmla="val 6903"/>
              <a:gd name="adj3" fmla="val 132000"/>
              <a:gd name="adj4" fmla="val 152060"/>
            </a:avLst>
          </a:prstGeom>
          <a:noFill/>
          <a:ln w="9525">
            <a:solidFill>
              <a:srgbClr val="FF0000"/>
            </a:solidFill>
            <a:miter lim="800000"/>
            <a:headEnd/>
            <a:tailEnd/>
          </a:ln>
        </p:spPr>
        <p:txBody>
          <a:bodyPr lIns="91429" tIns="45715" rIns="91429" bIns="45715"/>
          <a:lstStyle/>
          <a:p>
            <a:pPr algn="ctr"/>
            <a:r>
              <a:rPr lang="en-US" altLang="zh-TW" sz="1200" dirty="0" err="1" smtClean="0"/>
              <a:t>Jhouzai</a:t>
            </a:r>
            <a:r>
              <a:rPr lang="en-US" altLang="zh-TW" sz="1200" dirty="0" smtClean="0"/>
              <a:t> Wetland</a:t>
            </a:r>
            <a:endParaRPr lang="zh-TW" altLang="en-US" sz="1200" dirty="0">
              <a:latin typeface="微軟正黑體" pitchFamily="34" charset="-120"/>
              <a:ea typeface="微軟正黑體" pitchFamily="34" charset="-120"/>
            </a:endParaRPr>
          </a:p>
        </p:txBody>
      </p:sp>
      <p:sp>
        <p:nvSpPr>
          <p:cNvPr id="38935" name="AutoShape 49"/>
          <p:cNvSpPr>
            <a:spLocks/>
          </p:cNvSpPr>
          <p:nvPr/>
        </p:nvSpPr>
        <p:spPr bwMode="auto">
          <a:xfrm>
            <a:off x="5292080" y="5949280"/>
            <a:ext cx="2448272" cy="275056"/>
          </a:xfrm>
          <a:prstGeom prst="callout1">
            <a:avLst>
              <a:gd name="adj1" fmla="val 121051"/>
              <a:gd name="adj2" fmla="val 95069"/>
              <a:gd name="adj3" fmla="val 121051"/>
              <a:gd name="adj4" fmla="val -46097"/>
            </a:avLst>
          </a:prstGeom>
          <a:noFill/>
          <a:ln w="9525">
            <a:solidFill>
              <a:srgbClr val="FF0000"/>
            </a:solidFill>
            <a:miter lim="800000"/>
            <a:headEnd/>
            <a:tailEnd/>
          </a:ln>
        </p:spPr>
        <p:txBody>
          <a:bodyPr lIns="91429" tIns="45715" rIns="91429" bIns="45715"/>
          <a:lstStyle/>
          <a:p>
            <a:pPr algn="ctr"/>
            <a:r>
              <a:rPr lang="en-US" altLang="zh-TW" sz="1200" dirty="0" err="1" smtClean="0"/>
              <a:t>Fongshan</a:t>
            </a:r>
            <a:r>
              <a:rPr lang="en-US" altLang="zh-TW" sz="1200" dirty="0" smtClean="0"/>
              <a:t> Reservoir Wetland</a:t>
            </a:r>
            <a:endParaRPr lang="zh-TW" altLang="en-US" sz="1200" dirty="0">
              <a:latin typeface="微軟正黑體" pitchFamily="34" charset="-120"/>
              <a:ea typeface="微軟正黑體" pitchFamily="34" charset="-120"/>
            </a:endParaRPr>
          </a:p>
        </p:txBody>
      </p:sp>
      <p:sp>
        <p:nvSpPr>
          <p:cNvPr id="38936" name="AutoShape 51"/>
          <p:cNvSpPr>
            <a:spLocks/>
          </p:cNvSpPr>
          <p:nvPr/>
        </p:nvSpPr>
        <p:spPr bwMode="auto">
          <a:xfrm>
            <a:off x="7013255" y="3761014"/>
            <a:ext cx="1663201" cy="225921"/>
          </a:xfrm>
          <a:prstGeom prst="callout1">
            <a:avLst>
              <a:gd name="adj1" fmla="val 133102"/>
              <a:gd name="adj2" fmla="val 93097"/>
              <a:gd name="adj3" fmla="val 133102"/>
              <a:gd name="adj4" fmla="val 8435"/>
            </a:avLst>
          </a:prstGeom>
          <a:noFill/>
          <a:ln w="9525">
            <a:solidFill>
              <a:srgbClr val="FF0000"/>
            </a:solidFill>
            <a:miter lim="800000"/>
            <a:headEnd/>
            <a:tailEnd/>
          </a:ln>
        </p:spPr>
        <p:txBody>
          <a:bodyPr lIns="91429" tIns="45715" rIns="91429" bIns="45715"/>
          <a:lstStyle/>
          <a:p>
            <a:pPr algn="ctr"/>
            <a:r>
              <a:rPr lang="en-US" altLang="zh-TW" sz="1200" dirty="0" err="1" smtClean="0"/>
              <a:t>Daguei</a:t>
            </a:r>
            <a:r>
              <a:rPr lang="en-US" altLang="zh-TW" sz="1200" dirty="0" smtClean="0"/>
              <a:t> Lake Wetland</a:t>
            </a:r>
            <a:endParaRPr lang="zh-TW" altLang="en-US" sz="1200" dirty="0">
              <a:latin typeface="微軟正黑體" pitchFamily="34" charset="-120"/>
              <a:ea typeface="微軟正黑體" pitchFamily="34" charset="-120"/>
            </a:endParaRPr>
          </a:p>
        </p:txBody>
      </p:sp>
      <p:sp>
        <p:nvSpPr>
          <p:cNvPr id="38937" name="AutoShape 52"/>
          <p:cNvSpPr>
            <a:spLocks/>
          </p:cNvSpPr>
          <p:nvPr/>
        </p:nvSpPr>
        <p:spPr bwMode="auto">
          <a:xfrm>
            <a:off x="6012528" y="4109831"/>
            <a:ext cx="3312000" cy="183265"/>
          </a:xfrm>
          <a:prstGeom prst="callout1">
            <a:avLst>
              <a:gd name="adj1" fmla="val 132875"/>
              <a:gd name="adj2" fmla="val 93097"/>
              <a:gd name="adj3" fmla="val 132875"/>
              <a:gd name="adj4" fmla="val -56856"/>
            </a:avLst>
          </a:prstGeom>
          <a:noFill/>
          <a:ln w="9525">
            <a:solidFill>
              <a:srgbClr val="FF0000"/>
            </a:solidFill>
            <a:miter lim="800000"/>
            <a:headEnd/>
            <a:tailEnd/>
          </a:ln>
        </p:spPr>
        <p:txBody>
          <a:bodyPr lIns="91429" tIns="45715" rIns="91429" bIns="45715"/>
          <a:lstStyle/>
          <a:p>
            <a:pPr algn="ctr"/>
            <a:r>
              <a:rPr lang="en-US" altLang="zh-TW" sz="1200" dirty="0" smtClean="0"/>
              <a:t>Wetland of the National Kaohsiung University</a:t>
            </a:r>
            <a:endParaRPr lang="zh-TW" altLang="en-US" sz="1200" dirty="0">
              <a:latin typeface="微軟正黑體" pitchFamily="34" charset="-120"/>
              <a:ea typeface="微軟正黑體" pitchFamily="34" charset="-120"/>
            </a:endParaRPr>
          </a:p>
        </p:txBody>
      </p:sp>
      <p:sp>
        <p:nvSpPr>
          <p:cNvPr id="38938" name="AutoShape 53"/>
          <p:cNvSpPr>
            <a:spLocks/>
          </p:cNvSpPr>
          <p:nvPr/>
        </p:nvSpPr>
        <p:spPr bwMode="auto">
          <a:xfrm>
            <a:off x="7380312" y="5157192"/>
            <a:ext cx="1800000" cy="288032"/>
          </a:xfrm>
          <a:prstGeom prst="callout1">
            <a:avLst>
              <a:gd name="adj1" fmla="val 131167"/>
              <a:gd name="adj2" fmla="val 92907"/>
              <a:gd name="adj3" fmla="val 131167"/>
              <a:gd name="adj4" fmla="val -161380"/>
            </a:avLst>
          </a:prstGeom>
          <a:noFill/>
          <a:ln w="9525">
            <a:solidFill>
              <a:srgbClr val="FF0000"/>
            </a:solidFill>
            <a:miter lim="800000"/>
            <a:headEnd/>
            <a:tailEnd/>
          </a:ln>
        </p:spPr>
        <p:txBody>
          <a:bodyPr lIns="91429" tIns="45715" rIns="91429" bIns="45715"/>
          <a:lstStyle/>
          <a:p>
            <a:pPr algn="ctr"/>
            <a:r>
              <a:rPr lang="en-US" altLang="zh-TW" sz="1200" dirty="0" smtClean="0"/>
              <a:t>Old Railroad Bridge  Wetland</a:t>
            </a:r>
            <a:endParaRPr lang="zh-TW" altLang="en-US" sz="1200" dirty="0">
              <a:latin typeface="微軟正黑體" pitchFamily="34" charset="-120"/>
              <a:ea typeface="微軟正黑體" pitchFamily="34" charset="-120"/>
            </a:endParaRPr>
          </a:p>
        </p:txBody>
      </p:sp>
      <p:sp>
        <p:nvSpPr>
          <p:cNvPr id="38939" name="AutoShape 54"/>
          <p:cNvSpPr>
            <a:spLocks/>
          </p:cNvSpPr>
          <p:nvPr/>
        </p:nvSpPr>
        <p:spPr bwMode="auto">
          <a:xfrm>
            <a:off x="6732240" y="4481639"/>
            <a:ext cx="2108200" cy="171497"/>
          </a:xfrm>
          <a:prstGeom prst="callout1">
            <a:avLst>
              <a:gd name="adj1" fmla="val 131167"/>
              <a:gd name="adj2" fmla="val 92778"/>
              <a:gd name="adj3" fmla="val 131167"/>
              <a:gd name="adj4" fmla="val -119458"/>
            </a:avLst>
          </a:prstGeom>
          <a:noFill/>
          <a:ln w="9525">
            <a:solidFill>
              <a:srgbClr val="FF0000"/>
            </a:solidFill>
            <a:miter lim="800000"/>
            <a:headEnd/>
            <a:tailEnd/>
          </a:ln>
        </p:spPr>
        <p:txBody>
          <a:bodyPr lIns="91429" tIns="45715" rIns="91429" bIns="45715"/>
          <a:lstStyle/>
          <a:p>
            <a:pPr algn="ctr"/>
            <a:r>
              <a:rPr lang="en-US" altLang="zh-TW" sz="1200" dirty="0" err="1" smtClean="0"/>
              <a:t>Banping</a:t>
            </a:r>
            <a:r>
              <a:rPr lang="en-US" altLang="zh-TW" sz="1200" dirty="0" smtClean="0"/>
              <a:t> Lake Wetland</a:t>
            </a:r>
            <a:endParaRPr lang="zh-TW" altLang="en-US" sz="1200" dirty="0">
              <a:latin typeface="微軟正黑體" pitchFamily="34" charset="-120"/>
              <a:ea typeface="微軟正黑體" pitchFamily="34" charset="-120"/>
            </a:endParaRPr>
          </a:p>
        </p:txBody>
      </p:sp>
      <p:sp>
        <p:nvSpPr>
          <p:cNvPr id="38940" name="AutoShape 55"/>
          <p:cNvSpPr>
            <a:spLocks/>
          </p:cNvSpPr>
          <p:nvPr/>
        </p:nvSpPr>
        <p:spPr bwMode="auto">
          <a:xfrm>
            <a:off x="4487359" y="5492039"/>
            <a:ext cx="1663201" cy="241503"/>
          </a:xfrm>
          <a:prstGeom prst="callout1">
            <a:avLst>
              <a:gd name="adj1" fmla="val 122120"/>
              <a:gd name="adj2" fmla="val 4931"/>
              <a:gd name="adj3" fmla="val 122120"/>
              <a:gd name="adj4" fmla="val 77056"/>
            </a:avLst>
          </a:prstGeom>
          <a:noFill/>
          <a:ln w="9525">
            <a:solidFill>
              <a:srgbClr val="FF0000"/>
            </a:solidFill>
            <a:miter lim="800000"/>
            <a:headEnd/>
            <a:tailEnd/>
          </a:ln>
        </p:spPr>
        <p:txBody>
          <a:bodyPr lIns="91429" tIns="45715" rIns="91429" bIns="45715"/>
          <a:lstStyle/>
          <a:p>
            <a:pPr algn="ctr"/>
            <a:r>
              <a:rPr lang="en-US" altLang="zh-TW" sz="1200" dirty="0" err="1" smtClean="0"/>
              <a:t>Niaosong</a:t>
            </a:r>
            <a:r>
              <a:rPr lang="en-US" altLang="zh-TW" sz="1200" dirty="0" smtClean="0"/>
              <a:t> Wetland</a:t>
            </a:r>
            <a:endParaRPr lang="zh-TW" altLang="en-US" sz="1200" dirty="0">
              <a:latin typeface="微軟正黑體" pitchFamily="34" charset="-120"/>
              <a:ea typeface="微軟正黑體" pitchFamily="34" charset="-120"/>
            </a:endParaRPr>
          </a:p>
        </p:txBody>
      </p:sp>
      <p:sp>
        <p:nvSpPr>
          <p:cNvPr id="38941" name="Line 56"/>
          <p:cNvSpPr>
            <a:spLocks noChangeShapeType="1"/>
          </p:cNvSpPr>
          <p:nvPr/>
        </p:nvSpPr>
        <p:spPr bwMode="auto">
          <a:xfrm>
            <a:off x="3922860" y="5507620"/>
            <a:ext cx="672934" cy="277338"/>
          </a:xfrm>
          <a:prstGeom prst="line">
            <a:avLst/>
          </a:prstGeom>
          <a:noFill/>
          <a:ln w="9525">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42" name="AutoShape 57"/>
          <p:cNvSpPr>
            <a:spLocks/>
          </p:cNvSpPr>
          <p:nvPr/>
        </p:nvSpPr>
        <p:spPr bwMode="auto">
          <a:xfrm>
            <a:off x="800572" y="5227166"/>
            <a:ext cx="1663201" cy="233712"/>
          </a:xfrm>
          <a:prstGeom prst="callout1">
            <a:avLst>
              <a:gd name="adj1" fmla="val 132000"/>
              <a:gd name="adj2" fmla="val 6903"/>
              <a:gd name="adj3" fmla="val 132000"/>
              <a:gd name="adj4" fmla="val 152060"/>
            </a:avLst>
          </a:prstGeom>
          <a:noFill/>
          <a:ln w="9525">
            <a:solidFill>
              <a:srgbClr val="FF0000"/>
            </a:solidFill>
            <a:miter lim="800000"/>
            <a:headEnd/>
            <a:tailEnd/>
          </a:ln>
        </p:spPr>
        <p:txBody>
          <a:bodyPr lIns="91429" tIns="45715" rIns="91429" bIns="45715"/>
          <a:lstStyle/>
          <a:p>
            <a:pPr algn="ctr"/>
            <a:r>
              <a:rPr lang="en-US" altLang="zh-TW" sz="1200" dirty="0" err="1" smtClean="0">
                <a:latin typeface="微軟正黑體" pitchFamily="34" charset="-120"/>
                <a:ea typeface="微軟正黑體" pitchFamily="34" charset="-120"/>
              </a:rPr>
              <a:t>Naweibe</a:t>
            </a:r>
            <a:r>
              <a:rPr lang="en-US" altLang="zh-TW" sz="1200" dirty="0" smtClean="0">
                <a:latin typeface="微軟正黑體" pitchFamily="34" charset="-120"/>
                <a:ea typeface="微軟正黑體" pitchFamily="34" charset="-120"/>
              </a:rPr>
              <a:t> </a:t>
            </a:r>
            <a:r>
              <a:rPr lang="en-US" altLang="zh-TW" sz="1200" dirty="0" smtClean="0"/>
              <a:t>Wetland</a:t>
            </a:r>
            <a:endParaRPr lang="zh-TW" altLang="en-US" sz="1200" dirty="0">
              <a:latin typeface="微軟正黑體" pitchFamily="34" charset="-120"/>
              <a:ea typeface="微軟正黑體" pitchFamily="34" charset="-120"/>
            </a:endParaRPr>
          </a:p>
        </p:txBody>
      </p:sp>
      <p:sp>
        <p:nvSpPr>
          <p:cNvPr id="38943" name="Line 58"/>
          <p:cNvSpPr>
            <a:spLocks noChangeShapeType="1"/>
          </p:cNvSpPr>
          <p:nvPr/>
        </p:nvSpPr>
        <p:spPr bwMode="auto">
          <a:xfrm flipH="1">
            <a:off x="3324874" y="5479575"/>
            <a:ext cx="191356" cy="59207"/>
          </a:xfrm>
          <a:prstGeom prst="line">
            <a:avLst/>
          </a:prstGeom>
          <a:noFill/>
          <a:ln w="9525">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44" name="AutoShape 59"/>
          <p:cNvSpPr>
            <a:spLocks/>
          </p:cNvSpPr>
          <p:nvPr/>
        </p:nvSpPr>
        <p:spPr bwMode="auto">
          <a:xfrm>
            <a:off x="4720176" y="5753797"/>
            <a:ext cx="1663201" cy="241503"/>
          </a:xfrm>
          <a:prstGeom prst="callout1">
            <a:avLst>
              <a:gd name="adj1" fmla="val 122120"/>
              <a:gd name="adj2" fmla="val 4931"/>
              <a:gd name="adj3" fmla="val 122120"/>
              <a:gd name="adj4" fmla="val 75685"/>
            </a:avLst>
          </a:prstGeom>
          <a:noFill/>
          <a:ln w="9525">
            <a:solidFill>
              <a:srgbClr val="FF0000"/>
            </a:solidFill>
            <a:miter lim="800000"/>
            <a:headEnd/>
            <a:tailEnd/>
          </a:ln>
        </p:spPr>
        <p:txBody>
          <a:bodyPr lIns="91429" tIns="45715" rIns="91429" bIns="45715"/>
          <a:lstStyle/>
          <a:p>
            <a:pPr algn="ctr"/>
            <a:r>
              <a:rPr lang="en-US" altLang="zh-TW" sz="1200" dirty="0" smtClean="0"/>
              <a:t>Love River Wetland</a:t>
            </a:r>
            <a:endParaRPr lang="zh-TW" altLang="en-US" sz="1200" dirty="0">
              <a:latin typeface="微軟正黑體" pitchFamily="34" charset="-120"/>
              <a:ea typeface="微軟正黑體" pitchFamily="34" charset="-120"/>
            </a:endParaRPr>
          </a:p>
        </p:txBody>
      </p:sp>
      <p:sp>
        <p:nvSpPr>
          <p:cNvPr id="38945" name="Line 60"/>
          <p:cNvSpPr>
            <a:spLocks noChangeShapeType="1"/>
          </p:cNvSpPr>
          <p:nvPr/>
        </p:nvSpPr>
        <p:spPr bwMode="auto">
          <a:xfrm>
            <a:off x="3597555" y="5493598"/>
            <a:ext cx="1221487" cy="551560"/>
          </a:xfrm>
          <a:prstGeom prst="line">
            <a:avLst/>
          </a:prstGeom>
          <a:noFill/>
          <a:ln w="9525">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46" name="Line 61"/>
          <p:cNvSpPr>
            <a:spLocks noChangeShapeType="1"/>
          </p:cNvSpPr>
          <p:nvPr/>
        </p:nvSpPr>
        <p:spPr bwMode="auto">
          <a:xfrm flipV="1">
            <a:off x="3487526" y="4370222"/>
            <a:ext cx="636257" cy="579605"/>
          </a:xfrm>
          <a:prstGeom prst="line">
            <a:avLst/>
          </a:prstGeom>
          <a:noFill/>
          <a:ln w="9525">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47" name="Line 62"/>
          <p:cNvSpPr>
            <a:spLocks noChangeShapeType="1"/>
          </p:cNvSpPr>
          <p:nvPr/>
        </p:nvSpPr>
        <p:spPr bwMode="auto">
          <a:xfrm flipV="1">
            <a:off x="3694828" y="4698977"/>
            <a:ext cx="543769" cy="486121"/>
          </a:xfrm>
          <a:prstGeom prst="line">
            <a:avLst/>
          </a:prstGeom>
          <a:noFill/>
          <a:ln w="9525">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48" name="AutoShape 63"/>
          <p:cNvSpPr>
            <a:spLocks/>
          </p:cNvSpPr>
          <p:nvPr/>
        </p:nvSpPr>
        <p:spPr bwMode="auto">
          <a:xfrm>
            <a:off x="7066530" y="4653136"/>
            <a:ext cx="2113982" cy="259298"/>
          </a:xfrm>
          <a:prstGeom prst="callout1">
            <a:avLst>
              <a:gd name="adj1" fmla="val 131167"/>
              <a:gd name="adj2" fmla="val 92778"/>
              <a:gd name="adj3" fmla="val 131167"/>
              <a:gd name="adj4" fmla="val -119458"/>
            </a:avLst>
          </a:prstGeom>
          <a:noFill/>
          <a:ln w="9525">
            <a:solidFill>
              <a:srgbClr val="FF0000"/>
            </a:solidFill>
            <a:miter lim="800000"/>
            <a:headEnd/>
            <a:tailEnd/>
          </a:ln>
        </p:spPr>
        <p:txBody>
          <a:bodyPr lIns="91429" tIns="45715" rIns="91429" bIns="45715"/>
          <a:lstStyle/>
          <a:p>
            <a:pPr algn="ctr"/>
            <a:r>
              <a:rPr lang="en-US" altLang="zh-TW" sz="1200" dirty="0" err="1" smtClean="0"/>
              <a:t>Shetsai</a:t>
            </a:r>
            <a:r>
              <a:rPr lang="en-US" altLang="zh-TW" sz="1200" dirty="0" smtClean="0"/>
              <a:t> </a:t>
            </a:r>
            <a:r>
              <a:rPr lang="en-US" altLang="zh-TW" sz="1200" dirty="0" err="1" smtClean="0"/>
              <a:t>inpi</a:t>
            </a:r>
            <a:r>
              <a:rPr lang="en-US" altLang="zh-TW" sz="1200" dirty="0" smtClean="0"/>
              <a:t> wetlands</a:t>
            </a:r>
            <a:endParaRPr lang="zh-TW" altLang="en-US" sz="1200" dirty="0">
              <a:latin typeface="微軟正黑體" pitchFamily="34" charset="-120"/>
              <a:ea typeface="微軟正黑體" pitchFamily="34" charset="-120"/>
            </a:endParaRPr>
          </a:p>
        </p:txBody>
      </p:sp>
      <p:sp>
        <p:nvSpPr>
          <p:cNvPr id="38949" name="Line 64"/>
          <p:cNvSpPr>
            <a:spLocks noChangeShapeType="1"/>
          </p:cNvSpPr>
          <p:nvPr/>
        </p:nvSpPr>
        <p:spPr bwMode="auto">
          <a:xfrm flipV="1">
            <a:off x="3761803" y="4985664"/>
            <a:ext cx="765423" cy="383287"/>
          </a:xfrm>
          <a:prstGeom prst="line">
            <a:avLst/>
          </a:prstGeom>
          <a:noFill/>
          <a:ln w="9525">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50" name="AutoShape 65"/>
          <p:cNvSpPr>
            <a:spLocks/>
          </p:cNvSpPr>
          <p:nvPr/>
        </p:nvSpPr>
        <p:spPr bwMode="auto">
          <a:xfrm>
            <a:off x="395537" y="5517232"/>
            <a:ext cx="1836000" cy="214752"/>
          </a:xfrm>
          <a:prstGeom prst="callout1">
            <a:avLst>
              <a:gd name="adj1" fmla="val 122856"/>
              <a:gd name="adj2" fmla="val 5625"/>
              <a:gd name="adj3" fmla="val 122856"/>
              <a:gd name="adj4" fmla="val 157264"/>
            </a:avLst>
          </a:prstGeom>
          <a:noFill/>
          <a:ln w="9525">
            <a:solidFill>
              <a:srgbClr val="FF0000"/>
            </a:solidFill>
            <a:miter lim="800000"/>
            <a:headEnd/>
            <a:tailEnd/>
          </a:ln>
        </p:spPr>
        <p:txBody>
          <a:bodyPr lIns="91429" tIns="45715" rIns="91429" bIns="45715"/>
          <a:lstStyle/>
          <a:p>
            <a:r>
              <a:rPr lang="en-US" altLang="zh-TW" sz="1200" dirty="0" err="1" smtClean="0"/>
              <a:t>Jhongdou</a:t>
            </a:r>
            <a:r>
              <a:rPr lang="en-US" altLang="zh-TW" sz="1200" dirty="0" smtClean="0"/>
              <a:t> Wetlands</a:t>
            </a:r>
            <a:endParaRPr lang="zh-TW" altLang="en-US" sz="1200" dirty="0">
              <a:latin typeface="微軟正黑體" pitchFamily="34" charset="-120"/>
              <a:ea typeface="微軟正黑體" pitchFamily="34" charset="-120"/>
            </a:endParaRPr>
          </a:p>
        </p:txBody>
      </p:sp>
      <p:sp>
        <p:nvSpPr>
          <p:cNvPr id="38951" name="Line 66"/>
          <p:cNvSpPr>
            <a:spLocks noChangeShapeType="1"/>
          </p:cNvSpPr>
          <p:nvPr/>
        </p:nvSpPr>
        <p:spPr bwMode="auto">
          <a:xfrm flipH="1">
            <a:off x="3256304" y="5535665"/>
            <a:ext cx="258330" cy="257084"/>
          </a:xfrm>
          <a:prstGeom prst="line">
            <a:avLst/>
          </a:prstGeom>
          <a:noFill/>
          <a:ln w="9525">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52" name="AutoShape 67"/>
          <p:cNvSpPr>
            <a:spLocks/>
          </p:cNvSpPr>
          <p:nvPr/>
        </p:nvSpPr>
        <p:spPr bwMode="auto">
          <a:xfrm>
            <a:off x="6804248" y="5013176"/>
            <a:ext cx="2880000" cy="178154"/>
          </a:xfrm>
          <a:prstGeom prst="callout1">
            <a:avLst>
              <a:gd name="adj1" fmla="val 122222"/>
              <a:gd name="adj2" fmla="val 94843"/>
              <a:gd name="adj3" fmla="val 122222"/>
              <a:gd name="adj4" fmla="val -89255"/>
            </a:avLst>
          </a:prstGeom>
          <a:noFill/>
          <a:ln w="9525">
            <a:solidFill>
              <a:srgbClr val="FF0000"/>
            </a:solidFill>
            <a:miter lim="800000"/>
            <a:headEnd/>
            <a:tailEnd/>
          </a:ln>
        </p:spPr>
        <p:txBody>
          <a:bodyPr lIns="91429" tIns="45715" rIns="91429" bIns="45715"/>
          <a:lstStyle/>
          <a:p>
            <a:pPr algn="ctr"/>
            <a:r>
              <a:rPr lang="fr-FR" altLang="zh-TW" sz="1200" dirty="0" smtClean="0">
                <a:latin typeface="微軟正黑體" pitchFamily="34" charset="-120"/>
                <a:ea typeface="微軟正黑體" pitchFamily="34" charset="-120"/>
              </a:rPr>
              <a:t>Ben-he village Detention pond</a:t>
            </a:r>
            <a:endParaRPr lang="zh-TW" altLang="en-US" sz="1200" dirty="0">
              <a:latin typeface="微軟正黑體" pitchFamily="34" charset="-120"/>
              <a:ea typeface="微軟正黑體" pitchFamily="34" charset="-120"/>
            </a:endParaRPr>
          </a:p>
        </p:txBody>
      </p:sp>
      <p:sp>
        <p:nvSpPr>
          <p:cNvPr id="38953" name="Line 68"/>
          <p:cNvSpPr>
            <a:spLocks noChangeShapeType="1"/>
          </p:cNvSpPr>
          <p:nvPr/>
        </p:nvSpPr>
        <p:spPr bwMode="auto">
          <a:xfrm flipV="1">
            <a:off x="3755424" y="5242747"/>
            <a:ext cx="537390" cy="215015"/>
          </a:xfrm>
          <a:prstGeom prst="line">
            <a:avLst/>
          </a:prstGeom>
          <a:noFill/>
          <a:ln w="9525">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54" name="Line 69"/>
          <p:cNvSpPr>
            <a:spLocks noChangeShapeType="1"/>
          </p:cNvSpPr>
          <p:nvPr/>
        </p:nvSpPr>
        <p:spPr bwMode="auto">
          <a:xfrm>
            <a:off x="3914887" y="6263289"/>
            <a:ext cx="55812" cy="40510"/>
          </a:xfrm>
          <a:prstGeom prst="line">
            <a:avLst/>
          </a:prstGeom>
          <a:noFill/>
          <a:ln w="12700">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55" name="Line 70"/>
          <p:cNvSpPr>
            <a:spLocks noChangeShapeType="1"/>
          </p:cNvSpPr>
          <p:nvPr/>
        </p:nvSpPr>
        <p:spPr bwMode="auto">
          <a:xfrm flipV="1">
            <a:off x="3970699" y="6232127"/>
            <a:ext cx="70164" cy="68555"/>
          </a:xfrm>
          <a:prstGeom prst="line">
            <a:avLst/>
          </a:prstGeom>
          <a:noFill/>
          <a:ln w="12700">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56" name="Line 71"/>
          <p:cNvSpPr>
            <a:spLocks noChangeShapeType="1"/>
          </p:cNvSpPr>
          <p:nvPr/>
        </p:nvSpPr>
        <p:spPr bwMode="auto">
          <a:xfrm>
            <a:off x="3997808" y="6180710"/>
            <a:ext cx="41460" cy="49859"/>
          </a:xfrm>
          <a:prstGeom prst="line">
            <a:avLst/>
          </a:prstGeom>
          <a:noFill/>
          <a:ln w="12700">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57" name="Line 72"/>
          <p:cNvSpPr>
            <a:spLocks noChangeShapeType="1"/>
          </p:cNvSpPr>
          <p:nvPr/>
        </p:nvSpPr>
        <p:spPr bwMode="auto">
          <a:xfrm flipV="1">
            <a:off x="3993024" y="6121503"/>
            <a:ext cx="41460" cy="59207"/>
          </a:xfrm>
          <a:prstGeom prst="line">
            <a:avLst/>
          </a:prstGeom>
          <a:noFill/>
          <a:ln w="12700">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58" name="AutoShape 73"/>
          <p:cNvSpPr>
            <a:spLocks/>
          </p:cNvSpPr>
          <p:nvPr/>
        </p:nvSpPr>
        <p:spPr bwMode="auto">
          <a:xfrm>
            <a:off x="1115616" y="6021288"/>
            <a:ext cx="2196000" cy="192142"/>
          </a:xfrm>
          <a:prstGeom prst="callout1">
            <a:avLst>
              <a:gd name="adj1" fmla="val 122856"/>
              <a:gd name="adj2" fmla="val 4537"/>
              <a:gd name="adj3" fmla="val 122856"/>
              <a:gd name="adj4" fmla="val 128356"/>
            </a:avLst>
          </a:prstGeom>
          <a:noFill/>
          <a:ln w="9525">
            <a:solidFill>
              <a:srgbClr val="FF0000"/>
            </a:solidFill>
            <a:miter lim="800000"/>
            <a:headEnd/>
            <a:tailEnd/>
          </a:ln>
        </p:spPr>
        <p:txBody>
          <a:bodyPr lIns="91429" tIns="45715" rIns="91429" bIns="45715"/>
          <a:lstStyle/>
          <a:p>
            <a:r>
              <a:rPr lang="en-US" altLang="zh-TW" sz="1200" dirty="0" err="1" smtClean="0"/>
              <a:t>Yanshuei</a:t>
            </a:r>
            <a:r>
              <a:rPr lang="en-US" altLang="zh-TW" sz="1200" dirty="0" smtClean="0"/>
              <a:t> Estuary Wetland</a:t>
            </a:r>
            <a:endParaRPr lang="zh-TW" altLang="en-US" sz="1200" dirty="0">
              <a:latin typeface="微軟正黑體" pitchFamily="34" charset="-120"/>
              <a:ea typeface="微軟正黑體" pitchFamily="34" charset="-120"/>
            </a:endParaRPr>
          </a:p>
        </p:txBody>
      </p:sp>
      <p:sp>
        <p:nvSpPr>
          <p:cNvPr id="38959" name="Freeform 27"/>
          <p:cNvSpPr>
            <a:spLocks/>
          </p:cNvSpPr>
          <p:nvPr/>
        </p:nvSpPr>
        <p:spPr bwMode="auto">
          <a:xfrm>
            <a:off x="4264111" y="6595159"/>
            <a:ext cx="36677" cy="35836"/>
          </a:xfrm>
          <a:custGeom>
            <a:avLst/>
            <a:gdLst>
              <a:gd name="T0" fmla="*/ 0 w 160"/>
              <a:gd name="T1" fmla="*/ 2147483647 h 584"/>
              <a:gd name="T2" fmla="*/ 2147483647 w 160"/>
              <a:gd name="T3" fmla="*/ 0 h 584"/>
              <a:gd name="T4" fmla="*/ 2147483647 w 160"/>
              <a:gd name="T5" fmla="*/ 2147483647 h 584"/>
              <a:gd name="T6" fmla="*/ 2147483647 w 160"/>
              <a:gd name="T7" fmla="*/ 2147483647 h 584"/>
              <a:gd name="T8" fmla="*/ 0 w 160"/>
              <a:gd name="T9" fmla="*/ 2147483647 h 584"/>
              <a:gd name="T10" fmla="*/ 0 60000 65536"/>
              <a:gd name="T11" fmla="*/ 0 60000 65536"/>
              <a:gd name="T12" fmla="*/ 0 60000 65536"/>
              <a:gd name="T13" fmla="*/ 0 60000 65536"/>
              <a:gd name="T14" fmla="*/ 0 60000 65536"/>
              <a:gd name="T15" fmla="*/ 0 w 160"/>
              <a:gd name="T16" fmla="*/ 0 h 584"/>
              <a:gd name="T17" fmla="*/ 160 w 160"/>
              <a:gd name="T18" fmla="*/ 584 h 584"/>
            </a:gdLst>
            <a:ahLst/>
            <a:cxnLst>
              <a:cxn ang="T10">
                <a:pos x="T0" y="T1"/>
              </a:cxn>
              <a:cxn ang="T11">
                <a:pos x="T2" y="T3"/>
              </a:cxn>
              <a:cxn ang="T12">
                <a:pos x="T4" y="T5"/>
              </a:cxn>
              <a:cxn ang="T13">
                <a:pos x="T6" y="T7"/>
              </a:cxn>
              <a:cxn ang="T14">
                <a:pos x="T8" y="T9"/>
              </a:cxn>
            </a:cxnLst>
            <a:rect l="T15" t="T16" r="T17" b="T18"/>
            <a:pathLst>
              <a:path w="160" h="584">
                <a:moveTo>
                  <a:pt x="0" y="12"/>
                </a:moveTo>
                <a:lnTo>
                  <a:pt x="108" y="0"/>
                </a:lnTo>
                <a:lnTo>
                  <a:pt x="160" y="584"/>
                </a:lnTo>
                <a:lnTo>
                  <a:pt x="48" y="580"/>
                </a:lnTo>
                <a:lnTo>
                  <a:pt x="0" y="12"/>
                </a:lnTo>
                <a:close/>
              </a:path>
            </a:pathLst>
          </a:custGeom>
          <a:solidFill>
            <a:srgbClr val="FF0000"/>
          </a:solidFill>
          <a:ln w="9525">
            <a:solidFill>
              <a:srgbClr val="FF0000"/>
            </a:solidFill>
            <a:round/>
            <a:headEnd/>
            <a:tailEnd/>
          </a:ln>
        </p:spPr>
        <p:txBody>
          <a:bodyPr lIns="65306" tIns="32653" rIns="65306" bIns="32653"/>
          <a:lstStyle/>
          <a:p>
            <a:endParaRPr lang="zh-TW" altLang="en-US" sz="1200">
              <a:latin typeface="微軟正黑體" pitchFamily="34" charset="-120"/>
              <a:ea typeface="微軟正黑體" pitchFamily="34" charset="-120"/>
            </a:endParaRPr>
          </a:p>
        </p:txBody>
      </p:sp>
      <p:sp>
        <p:nvSpPr>
          <p:cNvPr id="38960" name="Line 49"/>
          <p:cNvSpPr>
            <a:spLocks noChangeShapeType="1"/>
          </p:cNvSpPr>
          <p:nvPr/>
        </p:nvSpPr>
        <p:spPr bwMode="auto">
          <a:xfrm>
            <a:off x="1551644" y="6630996"/>
            <a:ext cx="2820902" cy="0"/>
          </a:xfrm>
          <a:prstGeom prst="line">
            <a:avLst/>
          </a:prstGeom>
          <a:noFill/>
          <a:ln w="9525">
            <a:solidFill>
              <a:srgbClr val="FF0000"/>
            </a:solidFill>
            <a:round/>
            <a:headEnd/>
            <a:tailEnd/>
          </a:ln>
        </p:spPr>
        <p:txBody>
          <a:bodyPr/>
          <a:lstStyle/>
          <a:p>
            <a:endParaRPr lang="zh-TW" altLang="en-US" sz="1200">
              <a:latin typeface="微軟正黑體" pitchFamily="34" charset="-120"/>
              <a:ea typeface="微軟正黑體" pitchFamily="34" charset="-120"/>
            </a:endParaRPr>
          </a:p>
        </p:txBody>
      </p:sp>
      <p:sp>
        <p:nvSpPr>
          <p:cNvPr id="38961" name="Text Box 50"/>
          <p:cNvSpPr txBox="1">
            <a:spLocks noChangeArrowheads="1"/>
          </p:cNvSpPr>
          <p:nvPr/>
        </p:nvSpPr>
        <p:spPr bwMode="auto">
          <a:xfrm>
            <a:off x="1398559" y="6341193"/>
            <a:ext cx="2047805" cy="276999"/>
          </a:xfrm>
          <a:prstGeom prst="rect">
            <a:avLst/>
          </a:prstGeom>
          <a:noFill/>
          <a:ln w="9525">
            <a:noFill/>
            <a:miter lim="800000"/>
            <a:headEnd/>
            <a:tailEnd/>
          </a:ln>
        </p:spPr>
        <p:txBody>
          <a:bodyPr wrap="none">
            <a:spAutoFit/>
          </a:bodyPr>
          <a:lstStyle/>
          <a:p>
            <a:r>
              <a:rPr lang="en-US" altLang="zh-TW" sz="1200" dirty="0" err="1" smtClean="0"/>
              <a:t>Linyuan</a:t>
            </a:r>
            <a:r>
              <a:rPr lang="en-US" altLang="zh-TW" sz="1200" dirty="0" smtClean="0"/>
              <a:t> Manmade Wetland</a:t>
            </a:r>
            <a:endParaRPr lang="zh-TW" altLang="en-US" sz="1200" dirty="0">
              <a:latin typeface="微軟正黑體" pitchFamily="34" charset="-120"/>
              <a:ea typeface="微軟正黑體" pitchFamily="34" charset="-120"/>
            </a:endParaRPr>
          </a:p>
        </p:txBody>
      </p:sp>
      <p:sp>
        <p:nvSpPr>
          <p:cNvPr id="2" name="Rectangle 1"/>
          <p:cNvSpPr>
            <a:spLocks noChangeArrowheads="1"/>
          </p:cNvSpPr>
          <p:nvPr/>
        </p:nvSpPr>
        <p:spPr bwMode="auto">
          <a:xfrm rot="10800000" flipV="1">
            <a:off x="4282952" y="1052736"/>
            <a:ext cx="4861048" cy="584775"/>
          </a:xfrm>
          <a:prstGeom prst="rect">
            <a:avLst/>
          </a:prstGeom>
          <a:ln/>
          <a:extLst/>
        </p:spPr>
        <p:style>
          <a:lnRef idx="0">
            <a:schemeClr val="accent6"/>
          </a:lnRef>
          <a:fillRef idx="3">
            <a:schemeClr val="accent6"/>
          </a:fillRef>
          <a:effectRef idx="3">
            <a:schemeClr val="accent6"/>
          </a:effectRef>
          <a:fontRef idx="minor">
            <a:schemeClr val="lt1"/>
          </a:fontRef>
        </p:style>
        <p:txBody>
          <a:bodyPr wrap="square" anchor="ctr">
            <a:spAutoFit/>
          </a:bodyPr>
          <a:lstStyle/>
          <a:p>
            <a:pPr indent="-285750" algn="ctr">
              <a:defRPr/>
            </a:pPr>
            <a:r>
              <a:rPr lang="en-US" altLang="zh-TW" sz="1600" b="1" dirty="0" smtClean="0">
                <a:solidFill>
                  <a:schemeClr val="tx1"/>
                </a:solidFill>
                <a:latin typeface="+mn-ea"/>
                <a:cs typeface="Arial" panose="020B0604020202020204" pitchFamily="34" charset="0"/>
              </a:rPr>
              <a:t> Kaohsiung has successfully created 19 wetland parks  with total area about 2,114 hectare.</a:t>
            </a:r>
            <a:endParaRPr lang="zh-TW" altLang="en-US" sz="1600" b="1"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026" name="Picture 2" descr="C:\Users\ADMIN\Desktop\援中港濕地3_files\a01-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123728" y="1268760"/>
            <a:ext cx="1630190" cy="108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ADMIN\Desktop\援中港濕地3_files\b01-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12041" y="1282383"/>
            <a:ext cx="1630189" cy="108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ADMIN\Desktop\oldBridge_3.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632078" y="5661248"/>
            <a:ext cx="1548434" cy="108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C:\Users\ADMIN\Desktop\image__41.jp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6031" t="7109" r="3589" b="5764"/>
          <a:stretch/>
        </p:blipFill>
        <p:spPr bwMode="auto">
          <a:xfrm>
            <a:off x="2143624" y="2492896"/>
            <a:ext cx="1564280" cy="108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C:\Users\ADMIN\Desktop\image__38.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31720" y="2492896"/>
            <a:ext cx="1620000" cy="1080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C:\Documents and Settings\user\桌面\00.jp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03188" y="6350"/>
            <a:ext cx="9144000" cy="1223963"/>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pPr>
              <a:defRPr/>
            </a:pPr>
            <a:fld id="{09D94AC5-A90C-4D89-B902-613C14455C26}" type="slidenum">
              <a:rPr lang="zh-TW" altLang="en-US" smtClean="0">
                <a:latin typeface="Tw Cen MT" pitchFamily="34" charset="0"/>
              </a:rPr>
              <a:pPr>
                <a:defRPr/>
              </a:pPr>
              <a:t>16</a:t>
            </a:fld>
            <a:endParaRPr lang="zh-TW" altLang="en-US">
              <a:latin typeface="Tw Cen MT" pitchFamily="34" charset="0"/>
            </a:endParaRPr>
          </a:p>
        </p:txBody>
      </p:sp>
      <p:sp>
        <p:nvSpPr>
          <p:cNvPr id="3" name="Rectangle 2"/>
          <p:cNvSpPr txBox="1">
            <a:spLocks noChangeArrowheads="1"/>
          </p:cNvSpPr>
          <p:nvPr/>
        </p:nvSpPr>
        <p:spPr>
          <a:xfrm>
            <a:off x="0" y="-27384"/>
            <a:ext cx="9247188" cy="936104"/>
          </a:xfrm>
          <a:prstGeom prst="rect">
            <a:avLst/>
          </a:prstGeom>
          <a:noFill/>
          <a:ln>
            <a:noFill/>
          </a:ln>
        </p:spPr>
        <p:txBody>
          <a:bodyPr anchor="ctr">
            <a:noAutofit/>
          </a:bodyPr>
          <a:lstStyle>
            <a:lvl1pPr algn="ctr" rtl="0" eaLnBrk="0" fontAlgn="base" hangingPunct="0">
              <a:spcBef>
                <a:spcPct val="0"/>
              </a:spcBef>
              <a:spcAft>
                <a:spcPct val="0"/>
              </a:spcAft>
              <a:defRPr lang="zh-TW" altLang="en-US" sz="4000" b="1" u="sng" kern="1200" dirty="0">
                <a:solidFill>
                  <a:srgbClr val="395B68"/>
                </a:solidFill>
                <a:effectLst>
                  <a:outerShdw blurRad="38100" dist="38100" dir="2700000" algn="tl">
                    <a:srgbClr val="000000">
                      <a:alpha val="43137"/>
                    </a:srgbClr>
                  </a:outerShdw>
                </a:effectLst>
                <a:latin typeface="Times New Roman" pitchFamily="18" charset="0"/>
                <a:ea typeface="微軟正黑體" pitchFamily="34" charset="-120"/>
                <a:cs typeface="Times New Roman" pitchFamily="18" charset="0"/>
              </a:defRPr>
            </a:lvl1pPr>
            <a:lvl2pPr algn="ctr" rtl="0" eaLnBrk="0" fontAlgn="base" hangingPunct="0">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2pPr>
            <a:lvl3pPr algn="ctr" rtl="0" eaLnBrk="0" fontAlgn="base" hangingPunct="0">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3pPr>
            <a:lvl4pPr algn="ctr" rtl="0" eaLnBrk="0" fontAlgn="base" hangingPunct="0">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4pPr>
            <a:lvl5pPr algn="ctr" rtl="0" eaLnBrk="0" fontAlgn="base" hangingPunct="0">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5pPr>
            <a:lvl6pPr marL="4572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6pPr>
            <a:lvl7pPr marL="9144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7pPr>
            <a:lvl8pPr marL="13716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8pPr>
            <a:lvl9pPr marL="18288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9pPr>
          </a:lstStyle>
          <a:p>
            <a:r>
              <a:rPr kumimoji="0" lang="en-US" altLang="zh-TW" sz="2800" dirty="0" smtClean="0">
                <a:ln w="1905"/>
                <a:solidFill>
                  <a:srgbClr val="006600"/>
                </a:solidFill>
                <a:effectLst>
                  <a:innerShdw blurRad="69850" dist="43180" dir="5400000">
                    <a:srgbClr val="000000">
                      <a:alpha val="65000"/>
                    </a:srgbClr>
                  </a:innerShdw>
                </a:effectLst>
                <a:latin typeface="Tw Cen MT" pitchFamily="34" charset="0"/>
                <a:ea typeface="華康儷粗圓" pitchFamily="1" charset="-120"/>
                <a:cs typeface="Arial" charset="0"/>
              </a:rPr>
              <a:t/>
            </a:r>
            <a:br>
              <a:rPr kumimoji="0" lang="en-US" altLang="zh-TW" sz="2800" dirty="0" smtClean="0">
                <a:ln w="1905"/>
                <a:solidFill>
                  <a:srgbClr val="006600"/>
                </a:solidFill>
                <a:effectLst>
                  <a:innerShdw blurRad="69850" dist="43180" dir="5400000">
                    <a:srgbClr val="000000">
                      <a:alpha val="65000"/>
                    </a:srgbClr>
                  </a:innerShdw>
                </a:effectLst>
                <a:latin typeface="Tw Cen MT" pitchFamily="34" charset="0"/>
                <a:ea typeface="華康儷粗圓" pitchFamily="1" charset="-120"/>
                <a:cs typeface="Arial" charset="0"/>
              </a:rPr>
            </a:br>
            <a:r>
              <a:rPr kumimoji="0" lang="en-US" altLang="zh-TW" sz="2800" dirty="0" smtClean="0">
                <a:ln w="1905"/>
                <a:solidFill>
                  <a:srgbClr val="006600"/>
                </a:solidFill>
                <a:effectLst>
                  <a:innerShdw blurRad="69850" dist="43180" dir="5400000">
                    <a:srgbClr val="000000">
                      <a:alpha val="65000"/>
                    </a:srgbClr>
                  </a:innerShdw>
                </a:effectLst>
                <a:latin typeface="Tw Cen MT" pitchFamily="34" charset="0"/>
                <a:ea typeface="華康儷粗圓" pitchFamily="1" charset="-120"/>
                <a:cs typeface="Arial" charset="0"/>
              </a:rPr>
              <a:t>The LAB Progress Kaohsiung has Achieved </a:t>
            </a:r>
            <a:r>
              <a:rPr kumimoji="1" lang="en-US" sz="2800" dirty="0" smtClean="0">
                <a:solidFill>
                  <a:srgbClr val="006600"/>
                </a:solidFill>
                <a:latin typeface="Tw Cen MT" pitchFamily="34" charset="0"/>
                <a:ea typeface="Arial Unicode MS" pitchFamily="34" charset="-120"/>
                <a:cs typeface="Arial Unicode MS" pitchFamily="34" charset="-120"/>
              </a:rPr>
              <a:t/>
            </a:r>
            <a:br>
              <a:rPr kumimoji="1" lang="en-US" sz="2800" dirty="0" smtClean="0">
                <a:solidFill>
                  <a:srgbClr val="006600"/>
                </a:solidFill>
                <a:latin typeface="Tw Cen MT" pitchFamily="34" charset="0"/>
                <a:ea typeface="Arial Unicode MS" pitchFamily="34" charset="-120"/>
                <a:cs typeface="Arial Unicode MS" pitchFamily="34" charset="-120"/>
              </a:rPr>
            </a:br>
            <a:endParaRPr kumimoji="0" lang="en-US" sz="2800" dirty="0" smtClean="0">
              <a:solidFill>
                <a:srgbClr val="006600"/>
              </a:solidFill>
              <a:latin typeface="Tw Cen MT" pitchFamily="34" charset="0"/>
            </a:endParaRPr>
          </a:p>
        </p:txBody>
      </p:sp>
      <p:sp>
        <p:nvSpPr>
          <p:cNvPr id="5" name="AutoShape 18"/>
          <p:cNvSpPr>
            <a:spLocks noChangeArrowheads="1"/>
          </p:cNvSpPr>
          <p:nvPr/>
        </p:nvSpPr>
        <p:spPr bwMode="auto">
          <a:xfrm>
            <a:off x="1331913" y="1485206"/>
            <a:ext cx="4248199" cy="649287"/>
          </a:xfrm>
          <a:prstGeom prst="horizontalScroll">
            <a:avLst>
              <a:gd name="adj" fmla="val 12500"/>
            </a:avLst>
          </a:prstGeom>
          <a:gradFill>
            <a:gsLst>
              <a:gs pos="0">
                <a:srgbClr val="DDEBCF"/>
              </a:gs>
              <a:gs pos="50000">
                <a:srgbClr val="9CB86E"/>
              </a:gs>
              <a:gs pos="100000">
                <a:srgbClr val="156B13"/>
              </a:gs>
            </a:gsLst>
            <a:lin ang="5400000" scaled="0"/>
          </a:gradFill>
          <a:ln w="9525">
            <a:solidFill>
              <a:srgbClr val="92D050"/>
            </a:solidFill>
            <a:round/>
            <a:headEnd/>
            <a:tailEnd/>
          </a:ln>
          <a:effectLst/>
        </p:spPr>
        <p:txBody>
          <a:bodyPr wrap="none" anchor="ctr"/>
          <a:lstStyle/>
          <a:p>
            <a:pPr>
              <a:defRPr/>
            </a:pPr>
            <a:endParaRPr lang="zh-TW" altLang="en-US" sz="1600" dirty="0">
              <a:latin typeface="Tw Cen MT" pitchFamily="34" charset="0"/>
              <a:ea typeface="新細明體" pitchFamily="18" charset="-120"/>
            </a:endParaRPr>
          </a:p>
        </p:txBody>
      </p:sp>
      <p:sp>
        <p:nvSpPr>
          <p:cNvPr id="6" name="Rectangle 3"/>
          <p:cNvSpPr txBox="1">
            <a:spLocks noChangeArrowheads="1"/>
          </p:cNvSpPr>
          <p:nvPr/>
        </p:nvSpPr>
        <p:spPr>
          <a:xfrm>
            <a:off x="1610121" y="1548706"/>
            <a:ext cx="6418263" cy="4525962"/>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微軟正黑體" pitchFamily="34" charset="-120"/>
                <a:ea typeface="微軟正黑體" pitchFamily="34" charset="-12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微軟正黑體" pitchFamily="34" charset="-120"/>
                <a:ea typeface="微軟正黑體" pitchFamily="34" charset="-12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微軟正黑體" pitchFamily="34" charset="-120"/>
                <a:ea typeface="微軟正黑體" pitchFamily="34" charset="-12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微軟正黑體" pitchFamily="34" charset="-120"/>
                <a:ea typeface="微軟正黑體" pitchFamily="34" charset="-12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12800" indent="-812800" eaLnBrk="1" fontAlgn="auto" hangingPunct="1">
              <a:spcAft>
                <a:spcPts val="0"/>
              </a:spcAft>
              <a:buFontTx/>
              <a:buNone/>
              <a:defRPr/>
            </a:pPr>
            <a:r>
              <a:rPr kumimoji="0" lang="en-US" altLang="zh-TW" sz="2800" b="1" dirty="0" smtClean="0">
                <a:solidFill>
                  <a:srgbClr val="FFFF00"/>
                </a:solidFill>
                <a:latin typeface="Tw Cen MT" pitchFamily="34" charset="0"/>
                <a:ea typeface="Arial Unicode MS" pitchFamily="34" charset="-120"/>
                <a:cs typeface="Arial Unicode MS" pitchFamily="34" charset="-120"/>
              </a:rPr>
              <a:t>LAB</a:t>
            </a:r>
            <a:r>
              <a:rPr kumimoji="0" lang="zh-TW" altLang="en-US" sz="2800" b="1" dirty="0" smtClean="0">
                <a:solidFill>
                  <a:srgbClr val="FFFF00"/>
                </a:solidFill>
                <a:latin typeface="Tw Cen MT" pitchFamily="34" charset="0"/>
                <a:ea typeface="Arial Unicode MS" pitchFamily="34" charset="-120"/>
                <a:cs typeface="Arial Unicode MS" pitchFamily="34" charset="-120"/>
              </a:rPr>
              <a:t> </a:t>
            </a:r>
            <a:r>
              <a:rPr kumimoji="0" lang="en-US" altLang="zh-TW" sz="2800" b="1" dirty="0" smtClean="0">
                <a:solidFill>
                  <a:srgbClr val="FFFF00"/>
                </a:solidFill>
                <a:latin typeface="Tw Cen MT" pitchFamily="34" charset="0"/>
                <a:ea typeface="Arial Unicode MS" pitchFamily="34" charset="-120"/>
                <a:cs typeface="Arial Unicode MS" pitchFamily="34" charset="-120"/>
              </a:rPr>
              <a:t>Pioneer Project</a:t>
            </a:r>
            <a:endParaRPr kumimoji="0" lang="zh-TW" altLang="en-US" sz="2800" b="1" dirty="0" smtClean="0">
              <a:solidFill>
                <a:srgbClr val="FFFF00"/>
              </a:solidFill>
              <a:latin typeface="Tw Cen MT" pitchFamily="34" charset="0"/>
              <a:ea typeface="Arial Unicode MS" pitchFamily="34" charset="-120"/>
              <a:cs typeface="Arial Unicode MS" pitchFamily="34" charset="-120"/>
            </a:endParaRPr>
          </a:p>
        </p:txBody>
      </p:sp>
      <p:grpSp>
        <p:nvGrpSpPr>
          <p:cNvPr id="7" name="Group 14"/>
          <p:cNvGrpSpPr>
            <a:grpSpLocks/>
          </p:cNvGrpSpPr>
          <p:nvPr/>
        </p:nvGrpSpPr>
        <p:grpSpPr bwMode="auto">
          <a:xfrm>
            <a:off x="1331640" y="2132856"/>
            <a:ext cx="7343775" cy="792609"/>
            <a:chOff x="158" y="3748"/>
            <a:chExt cx="2404" cy="395"/>
          </a:xfrm>
        </p:grpSpPr>
        <p:sp>
          <p:nvSpPr>
            <p:cNvPr id="8" name="AutoShape 15"/>
            <p:cNvSpPr>
              <a:spLocks noChangeArrowheads="1"/>
            </p:cNvSpPr>
            <p:nvPr/>
          </p:nvSpPr>
          <p:spPr bwMode="auto">
            <a:xfrm>
              <a:off x="158" y="3748"/>
              <a:ext cx="2404" cy="395"/>
            </a:xfrm>
            <a:prstGeom prst="roundRect">
              <a:avLst>
                <a:gd name="adj" fmla="val 50000"/>
              </a:avLst>
            </a:prstGeom>
            <a:gradFill rotWithShape="1">
              <a:gsLst>
                <a:gs pos="0">
                  <a:srgbClr val="000080"/>
                </a:gs>
                <a:gs pos="50000">
                  <a:srgbClr val="6666FF"/>
                </a:gs>
                <a:gs pos="100000">
                  <a:srgbClr val="000080"/>
                </a:gs>
              </a:gsLst>
              <a:lin ang="18900000" scaled="1"/>
            </a:gradFill>
            <a:ln w="9525">
              <a:noFill/>
              <a:round/>
              <a:headEnd/>
              <a:tailEnd/>
            </a:ln>
          </p:spPr>
          <p:txBody>
            <a:bodyPr wrap="none" anchor="ctr"/>
            <a:lstStyle/>
            <a:p>
              <a:endParaRPr lang="zh-TW" altLang="en-US">
                <a:latin typeface="Tw Cen MT" pitchFamily="34" charset="0"/>
              </a:endParaRPr>
            </a:p>
          </p:txBody>
        </p:sp>
        <p:sp>
          <p:nvSpPr>
            <p:cNvPr id="9" name="AutoShape 16"/>
            <p:cNvSpPr>
              <a:spLocks noChangeArrowheads="1"/>
            </p:cNvSpPr>
            <p:nvPr/>
          </p:nvSpPr>
          <p:spPr bwMode="auto">
            <a:xfrm>
              <a:off x="298" y="3771"/>
              <a:ext cx="2125" cy="349"/>
            </a:xfrm>
            <a:prstGeom prst="roundRect">
              <a:avLst>
                <a:gd name="adj" fmla="val 50000"/>
              </a:avLst>
            </a:prstGeom>
            <a:solidFill>
              <a:srgbClr val="7F7FFF"/>
            </a:solidFill>
            <a:ln w="9525">
              <a:noFill/>
              <a:round/>
              <a:headEnd/>
              <a:tailEnd/>
            </a:ln>
          </p:spPr>
          <p:txBody>
            <a:bodyPr wrap="none" anchor="ctr"/>
            <a:lstStyle/>
            <a:p>
              <a:endParaRPr lang="zh-TW" altLang="en-US">
                <a:latin typeface="Tw Cen MT" pitchFamily="34" charset="0"/>
              </a:endParaRPr>
            </a:p>
          </p:txBody>
        </p:sp>
      </p:grpSp>
      <p:sp>
        <p:nvSpPr>
          <p:cNvPr id="10" name="矩形 9"/>
          <p:cNvSpPr/>
          <p:nvPr/>
        </p:nvSpPr>
        <p:spPr>
          <a:xfrm>
            <a:off x="1979713" y="2277368"/>
            <a:ext cx="6264176" cy="683264"/>
          </a:xfrm>
          <a:prstGeom prst="rect">
            <a:avLst/>
          </a:prstGeom>
        </p:spPr>
        <p:txBody>
          <a:bodyPr wrap="square">
            <a:spAutoFit/>
          </a:bodyPr>
          <a:lstStyle/>
          <a:p>
            <a:pPr algn="just" eaLnBrk="0" hangingPunct="0">
              <a:lnSpc>
                <a:spcPct val="80000"/>
              </a:lnSpc>
              <a:spcBef>
                <a:spcPct val="20000"/>
              </a:spcBef>
              <a:defRPr/>
            </a:pPr>
            <a:r>
              <a:rPr lang="en-US" altLang="zh-TW" sz="2400" dirty="0">
                <a:solidFill>
                  <a:srgbClr val="FFC000"/>
                </a:solidFill>
                <a:latin typeface="Tw Cen MT" pitchFamily="34" charset="0"/>
                <a:ea typeface="Arial Unicode MS" pitchFamily="34" charset="-120"/>
                <a:cs typeface="Arial Unicode MS" pitchFamily="34" charset="-120"/>
              </a:rPr>
              <a:t>Step 1: Production of a biodiversity report</a:t>
            </a:r>
          </a:p>
        </p:txBody>
      </p:sp>
      <p:grpSp>
        <p:nvGrpSpPr>
          <p:cNvPr id="11" name="Group 14"/>
          <p:cNvGrpSpPr>
            <a:grpSpLocks/>
          </p:cNvGrpSpPr>
          <p:nvPr/>
        </p:nvGrpSpPr>
        <p:grpSpPr bwMode="auto">
          <a:xfrm>
            <a:off x="1331640" y="2996952"/>
            <a:ext cx="7343775" cy="842963"/>
            <a:chOff x="158" y="3748"/>
            <a:chExt cx="2404" cy="395"/>
          </a:xfrm>
        </p:grpSpPr>
        <p:sp>
          <p:nvSpPr>
            <p:cNvPr id="12" name="AutoShape 15"/>
            <p:cNvSpPr>
              <a:spLocks noChangeArrowheads="1"/>
            </p:cNvSpPr>
            <p:nvPr/>
          </p:nvSpPr>
          <p:spPr bwMode="auto">
            <a:xfrm>
              <a:off x="158" y="3748"/>
              <a:ext cx="2404" cy="395"/>
            </a:xfrm>
            <a:prstGeom prst="roundRect">
              <a:avLst>
                <a:gd name="adj" fmla="val 50000"/>
              </a:avLst>
            </a:prstGeom>
            <a:gradFill rotWithShape="1">
              <a:gsLst>
                <a:gs pos="0">
                  <a:srgbClr val="B8B400"/>
                </a:gs>
                <a:gs pos="50000">
                  <a:srgbClr val="FFFF00"/>
                </a:gs>
                <a:gs pos="100000">
                  <a:srgbClr val="B8B400"/>
                </a:gs>
              </a:gsLst>
              <a:lin ang="18900000" scaled="1"/>
            </a:gradFill>
            <a:ln w="9525" algn="ctr">
              <a:noFill/>
              <a:round/>
              <a:headEnd/>
              <a:tailEnd/>
            </a:ln>
          </p:spPr>
          <p:txBody>
            <a:bodyPr wrap="none" anchor="ctr"/>
            <a:lstStyle/>
            <a:p>
              <a:endParaRPr lang="zh-TW" altLang="en-US">
                <a:latin typeface="Tw Cen MT" pitchFamily="34" charset="0"/>
              </a:endParaRPr>
            </a:p>
          </p:txBody>
        </p:sp>
        <p:sp>
          <p:nvSpPr>
            <p:cNvPr id="13" name="AutoShape 16"/>
            <p:cNvSpPr>
              <a:spLocks noChangeArrowheads="1"/>
            </p:cNvSpPr>
            <p:nvPr/>
          </p:nvSpPr>
          <p:spPr bwMode="auto">
            <a:xfrm>
              <a:off x="298" y="3771"/>
              <a:ext cx="2125" cy="349"/>
            </a:xfrm>
            <a:prstGeom prst="roundRect">
              <a:avLst>
                <a:gd name="adj" fmla="val 50000"/>
              </a:avLst>
            </a:prstGeom>
            <a:solidFill>
              <a:srgbClr val="FFFF99"/>
            </a:solidFill>
            <a:ln w="9525">
              <a:noFill/>
              <a:round/>
              <a:headEnd/>
              <a:tailEnd/>
            </a:ln>
          </p:spPr>
          <p:txBody>
            <a:bodyPr wrap="none" anchor="ctr"/>
            <a:lstStyle/>
            <a:p>
              <a:pPr algn="ctr"/>
              <a:endParaRPr lang="zh-TW" altLang="zh-TW">
                <a:latin typeface="Tw Cen MT" pitchFamily="34" charset="0"/>
                <a:ea typeface="標楷體" pitchFamily="65" charset="-120"/>
              </a:endParaRPr>
            </a:p>
          </p:txBody>
        </p:sp>
      </p:grpSp>
      <p:sp>
        <p:nvSpPr>
          <p:cNvPr id="14" name="矩形 13"/>
          <p:cNvSpPr/>
          <p:nvPr/>
        </p:nvSpPr>
        <p:spPr>
          <a:xfrm>
            <a:off x="1979712" y="2996506"/>
            <a:ext cx="6408639" cy="683264"/>
          </a:xfrm>
          <a:prstGeom prst="rect">
            <a:avLst/>
          </a:prstGeom>
        </p:spPr>
        <p:txBody>
          <a:bodyPr wrap="square">
            <a:spAutoFit/>
          </a:bodyPr>
          <a:lstStyle/>
          <a:p>
            <a:pPr algn="just">
              <a:lnSpc>
                <a:spcPct val="80000"/>
              </a:lnSpc>
              <a:spcBef>
                <a:spcPct val="50000"/>
              </a:spcBef>
            </a:pPr>
            <a:r>
              <a:rPr lang="en-US" altLang="zh-TW" sz="2400" dirty="0" smtClean="0">
                <a:solidFill>
                  <a:srgbClr val="0070C0"/>
                </a:solidFill>
                <a:latin typeface="Tw Cen MT" pitchFamily="34" charset="0"/>
                <a:ea typeface="Arial Unicode MS" pitchFamily="34" charset="-120"/>
                <a:cs typeface="Arial Unicode MS" pitchFamily="34" charset="-120"/>
              </a:rPr>
              <a:t>Step 2: The Mayor signs The Durban Commitment</a:t>
            </a:r>
            <a:endParaRPr lang="zh-TW" altLang="en-US" sz="2400" dirty="0">
              <a:solidFill>
                <a:srgbClr val="0070C0"/>
              </a:solidFill>
              <a:latin typeface="Tw Cen MT" pitchFamily="34" charset="0"/>
              <a:ea typeface="Arial Unicode MS" pitchFamily="34" charset="-120"/>
              <a:cs typeface="Arial Unicode MS" pitchFamily="34" charset="-120"/>
            </a:endParaRPr>
          </a:p>
        </p:txBody>
      </p:sp>
      <p:grpSp>
        <p:nvGrpSpPr>
          <p:cNvPr id="15" name="Group 14"/>
          <p:cNvGrpSpPr>
            <a:grpSpLocks/>
          </p:cNvGrpSpPr>
          <p:nvPr/>
        </p:nvGrpSpPr>
        <p:grpSpPr bwMode="auto">
          <a:xfrm>
            <a:off x="1331913" y="3861693"/>
            <a:ext cx="7343775" cy="792163"/>
            <a:chOff x="158" y="3748"/>
            <a:chExt cx="2404" cy="395"/>
          </a:xfrm>
        </p:grpSpPr>
        <p:sp>
          <p:nvSpPr>
            <p:cNvPr id="16" name="AutoShape 15"/>
            <p:cNvSpPr>
              <a:spLocks noChangeArrowheads="1"/>
            </p:cNvSpPr>
            <p:nvPr/>
          </p:nvSpPr>
          <p:spPr bwMode="auto">
            <a:xfrm>
              <a:off x="158" y="3748"/>
              <a:ext cx="2404" cy="395"/>
            </a:xfrm>
            <a:prstGeom prst="roundRect">
              <a:avLst>
                <a:gd name="adj" fmla="val 50000"/>
              </a:avLst>
            </a:prstGeom>
            <a:solidFill>
              <a:srgbClr val="3399FF"/>
            </a:solidFill>
            <a:ln w="9525" algn="ctr">
              <a:noFill/>
              <a:round/>
              <a:headEnd/>
              <a:tailEnd/>
            </a:ln>
          </p:spPr>
          <p:txBody>
            <a:bodyPr wrap="none" anchor="ctr"/>
            <a:lstStyle/>
            <a:p>
              <a:endParaRPr lang="zh-TW" altLang="en-US">
                <a:latin typeface="Tw Cen MT" pitchFamily="34" charset="0"/>
              </a:endParaRPr>
            </a:p>
          </p:txBody>
        </p:sp>
        <p:sp>
          <p:nvSpPr>
            <p:cNvPr id="17" name="AutoShape 16"/>
            <p:cNvSpPr>
              <a:spLocks noChangeArrowheads="1"/>
            </p:cNvSpPr>
            <p:nvPr/>
          </p:nvSpPr>
          <p:spPr bwMode="auto">
            <a:xfrm>
              <a:off x="298" y="3771"/>
              <a:ext cx="2125" cy="349"/>
            </a:xfrm>
            <a:prstGeom prst="roundRect">
              <a:avLst>
                <a:gd name="adj" fmla="val 50000"/>
              </a:avLst>
            </a:prstGeom>
            <a:solidFill>
              <a:schemeClr val="accent6">
                <a:lumMod val="20000"/>
                <a:lumOff val="80000"/>
              </a:schemeClr>
            </a:solidFill>
            <a:ln w="9525">
              <a:noFill/>
              <a:round/>
              <a:headEnd/>
              <a:tailEnd/>
            </a:ln>
            <a:effectLst/>
          </p:spPr>
          <p:txBody>
            <a:bodyPr wrap="none" anchor="ctr"/>
            <a:lstStyle/>
            <a:p>
              <a:pPr algn="ctr">
                <a:defRPr/>
              </a:pPr>
              <a:endParaRPr lang="zh-TW" altLang="zh-TW">
                <a:latin typeface="Tw Cen MT" pitchFamily="34" charset="0"/>
                <a:ea typeface="標楷體" pitchFamily="65" charset="-120"/>
              </a:endParaRPr>
            </a:p>
          </p:txBody>
        </p:sp>
      </p:grpSp>
      <p:sp>
        <p:nvSpPr>
          <p:cNvPr id="18" name="矩形 17"/>
          <p:cNvSpPr/>
          <p:nvPr/>
        </p:nvSpPr>
        <p:spPr>
          <a:xfrm>
            <a:off x="1907705" y="3897030"/>
            <a:ext cx="6480720" cy="683264"/>
          </a:xfrm>
          <a:prstGeom prst="rect">
            <a:avLst/>
          </a:prstGeom>
        </p:spPr>
        <p:txBody>
          <a:bodyPr wrap="square">
            <a:spAutoFit/>
          </a:bodyPr>
          <a:lstStyle/>
          <a:p>
            <a:pPr algn="just">
              <a:lnSpc>
                <a:spcPct val="80000"/>
              </a:lnSpc>
              <a:spcBef>
                <a:spcPct val="50000"/>
              </a:spcBef>
              <a:defRPr/>
            </a:pPr>
            <a:r>
              <a:rPr lang="en-US" altLang="zh-TW" sz="2400" dirty="0">
                <a:solidFill>
                  <a:srgbClr val="0070C0"/>
                </a:solidFill>
                <a:latin typeface="Tw Cen MT" pitchFamily="34" charset="0"/>
                <a:ea typeface="Arial Unicode MS" pitchFamily="34" charset="-120"/>
                <a:cs typeface="Arial Unicode MS" pitchFamily="34" charset="-120"/>
              </a:rPr>
              <a:t>Step 3: A Local Biodiversity Strategies and Action Plan (LBSAP) is formulated</a:t>
            </a:r>
            <a:endParaRPr lang="zh-TW" altLang="en-US" sz="2400" dirty="0">
              <a:solidFill>
                <a:srgbClr val="0070C0"/>
              </a:solidFill>
              <a:latin typeface="Tw Cen MT" pitchFamily="34" charset="0"/>
              <a:ea typeface="Arial Unicode MS" pitchFamily="34" charset="-120"/>
              <a:cs typeface="Arial Unicode MS" pitchFamily="34" charset="-120"/>
            </a:endParaRPr>
          </a:p>
        </p:txBody>
      </p:sp>
      <p:grpSp>
        <p:nvGrpSpPr>
          <p:cNvPr id="19" name="Group 14"/>
          <p:cNvGrpSpPr>
            <a:grpSpLocks/>
          </p:cNvGrpSpPr>
          <p:nvPr/>
        </p:nvGrpSpPr>
        <p:grpSpPr bwMode="auto">
          <a:xfrm>
            <a:off x="1331913" y="5517158"/>
            <a:ext cx="7343775" cy="792162"/>
            <a:chOff x="158" y="3748"/>
            <a:chExt cx="2404" cy="395"/>
          </a:xfrm>
        </p:grpSpPr>
        <p:sp>
          <p:nvSpPr>
            <p:cNvPr id="20" name="AutoShape 15"/>
            <p:cNvSpPr>
              <a:spLocks noChangeArrowheads="1"/>
            </p:cNvSpPr>
            <p:nvPr/>
          </p:nvSpPr>
          <p:spPr bwMode="auto">
            <a:xfrm>
              <a:off x="158" y="3748"/>
              <a:ext cx="2404" cy="395"/>
            </a:xfrm>
            <a:prstGeom prst="roundRect">
              <a:avLst>
                <a:gd name="adj" fmla="val 50000"/>
              </a:avLst>
            </a:prstGeom>
            <a:gradFill rotWithShape="1">
              <a:gsLst>
                <a:gs pos="0">
                  <a:srgbClr val="990033"/>
                </a:gs>
                <a:gs pos="50000">
                  <a:srgbClr val="FF9999"/>
                </a:gs>
                <a:gs pos="100000">
                  <a:srgbClr val="990033"/>
                </a:gs>
              </a:gsLst>
              <a:lin ang="18900000" scaled="1"/>
            </a:gradFill>
            <a:ln w="9525" algn="ctr">
              <a:noFill/>
              <a:round/>
              <a:headEnd/>
              <a:tailEnd/>
            </a:ln>
          </p:spPr>
          <p:txBody>
            <a:bodyPr wrap="none" anchor="ctr"/>
            <a:lstStyle/>
            <a:p>
              <a:endParaRPr lang="zh-TW" altLang="en-US">
                <a:latin typeface="Tw Cen MT" pitchFamily="34" charset="0"/>
              </a:endParaRPr>
            </a:p>
          </p:txBody>
        </p:sp>
        <p:sp>
          <p:nvSpPr>
            <p:cNvPr id="21" name="AutoShape 16"/>
            <p:cNvSpPr>
              <a:spLocks noChangeArrowheads="1"/>
            </p:cNvSpPr>
            <p:nvPr/>
          </p:nvSpPr>
          <p:spPr bwMode="auto">
            <a:xfrm>
              <a:off x="298" y="3771"/>
              <a:ext cx="2125" cy="349"/>
            </a:xfrm>
            <a:prstGeom prst="roundRect">
              <a:avLst>
                <a:gd name="adj" fmla="val 50000"/>
              </a:avLst>
            </a:prstGeom>
            <a:solidFill>
              <a:srgbClr val="FFBFBF"/>
            </a:solidFill>
            <a:ln w="9525">
              <a:noFill/>
              <a:round/>
              <a:headEnd/>
              <a:tailEnd/>
            </a:ln>
          </p:spPr>
          <p:txBody>
            <a:bodyPr wrap="none" anchor="ctr"/>
            <a:lstStyle/>
            <a:p>
              <a:pPr algn="ctr"/>
              <a:endParaRPr lang="zh-TW" altLang="zh-TW">
                <a:latin typeface="Tw Cen MT" pitchFamily="34" charset="0"/>
                <a:ea typeface="標楷體" pitchFamily="65" charset="-120"/>
              </a:endParaRPr>
            </a:p>
          </p:txBody>
        </p:sp>
      </p:grpSp>
      <p:grpSp>
        <p:nvGrpSpPr>
          <p:cNvPr id="22" name="Group 14"/>
          <p:cNvGrpSpPr>
            <a:grpSpLocks/>
          </p:cNvGrpSpPr>
          <p:nvPr/>
        </p:nvGrpSpPr>
        <p:grpSpPr bwMode="auto">
          <a:xfrm>
            <a:off x="1331913" y="4725292"/>
            <a:ext cx="7343775" cy="719931"/>
            <a:chOff x="158" y="3748"/>
            <a:chExt cx="2404" cy="395"/>
          </a:xfrm>
        </p:grpSpPr>
        <p:sp>
          <p:nvSpPr>
            <p:cNvPr id="23" name="AutoShape 15"/>
            <p:cNvSpPr>
              <a:spLocks noChangeArrowheads="1"/>
            </p:cNvSpPr>
            <p:nvPr/>
          </p:nvSpPr>
          <p:spPr bwMode="auto">
            <a:xfrm>
              <a:off x="158" y="3748"/>
              <a:ext cx="2404" cy="395"/>
            </a:xfrm>
            <a:prstGeom prst="roundRect">
              <a:avLst>
                <a:gd name="adj" fmla="val 50000"/>
              </a:avLst>
            </a:prstGeom>
            <a:solidFill>
              <a:srgbClr val="00B050"/>
            </a:solidFill>
            <a:ln w="9525" algn="ctr">
              <a:noFill/>
              <a:round/>
              <a:headEnd/>
              <a:tailEnd/>
            </a:ln>
          </p:spPr>
          <p:txBody>
            <a:bodyPr wrap="none" anchor="ctr"/>
            <a:lstStyle/>
            <a:p>
              <a:endParaRPr lang="zh-TW" altLang="en-US">
                <a:latin typeface="Tw Cen MT" pitchFamily="34" charset="0"/>
              </a:endParaRPr>
            </a:p>
          </p:txBody>
        </p:sp>
        <p:sp>
          <p:nvSpPr>
            <p:cNvPr id="24" name="AutoShape 16"/>
            <p:cNvSpPr>
              <a:spLocks noChangeArrowheads="1"/>
            </p:cNvSpPr>
            <p:nvPr/>
          </p:nvSpPr>
          <p:spPr bwMode="auto">
            <a:xfrm>
              <a:off x="298" y="3770"/>
              <a:ext cx="2125" cy="350"/>
            </a:xfrm>
            <a:prstGeom prst="roundRect">
              <a:avLst>
                <a:gd name="adj" fmla="val 50000"/>
              </a:avLst>
            </a:prstGeom>
            <a:solidFill>
              <a:schemeClr val="accent4">
                <a:lumMod val="20000"/>
                <a:lumOff val="80000"/>
              </a:schemeClr>
            </a:solidFill>
            <a:ln w="9525">
              <a:noFill/>
              <a:round/>
              <a:headEnd/>
              <a:tailEnd/>
            </a:ln>
            <a:effectLst/>
          </p:spPr>
          <p:txBody>
            <a:bodyPr wrap="none" anchor="ctr"/>
            <a:lstStyle/>
            <a:p>
              <a:pPr algn="ctr">
                <a:defRPr/>
              </a:pPr>
              <a:endParaRPr lang="zh-TW" altLang="zh-TW">
                <a:latin typeface="Tw Cen MT" pitchFamily="34" charset="0"/>
                <a:ea typeface="標楷體" pitchFamily="65" charset="-120"/>
              </a:endParaRPr>
            </a:p>
          </p:txBody>
        </p:sp>
      </p:grpSp>
      <p:sp>
        <p:nvSpPr>
          <p:cNvPr id="25" name="矩形 24"/>
          <p:cNvSpPr/>
          <p:nvPr/>
        </p:nvSpPr>
        <p:spPr>
          <a:xfrm>
            <a:off x="1979712" y="4653136"/>
            <a:ext cx="7488609" cy="769441"/>
          </a:xfrm>
          <a:prstGeom prst="rect">
            <a:avLst/>
          </a:prstGeom>
        </p:spPr>
        <p:txBody>
          <a:bodyPr wrap="square">
            <a:spAutoFit/>
          </a:bodyPr>
          <a:lstStyle/>
          <a:p>
            <a:pPr>
              <a:defRPr/>
            </a:pPr>
            <a:r>
              <a:rPr lang="en-US" altLang="zh-TW" sz="2200" dirty="0">
                <a:solidFill>
                  <a:srgbClr val="0070C0"/>
                </a:solidFill>
                <a:latin typeface="Tw Cen MT" pitchFamily="34" charset="0"/>
                <a:ea typeface="Arial Unicode MS" pitchFamily="34" charset="-120"/>
                <a:cs typeface="Arial Unicode MS" pitchFamily="34" charset="-120"/>
              </a:rPr>
              <a:t>Step 4: The LBSAP goes through the </a:t>
            </a:r>
            <a:r>
              <a:rPr lang="en-US" altLang="zh-TW" sz="2200" dirty="0" smtClean="0">
                <a:solidFill>
                  <a:srgbClr val="0070C0"/>
                </a:solidFill>
                <a:latin typeface="Tw Cen MT" pitchFamily="34" charset="0"/>
                <a:ea typeface="Arial Unicode MS" pitchFamily="34" charset="-120"/>
                <a:cs typeface="Arial Unicode MS" pitchFamily="34" charset="-120"/>
              </a:rPr>
              <a:t>official</a:t>
            </a:r>
          </a:p>
          <a:p>
            <a:pPr>
              <a:defRPr/>
            </a:pPr>
            <a:r>
              <a:rPr lang="en-US" altLang="zh-TW" sz="2200" dirty="0" smtClean="0">
                <a:solidFill>
                  <a:srgbClr val="0070C0"/>
                </a:solidFill>
                <a:latin typeface="Tw Cen MT" pitchFamily="34" charset="0"/>
                <a:ea typeface="Arial Unicode MS" pitchFamily="34" charset="-120"/>
                <a:cs typeface="Arial Unicode MS" pitchFamily="34" charset="-120"/>
              </a:rPr>
              <a:t> </a:t>
            </a:r>
            <a:r>
              <a:rPr lang="en-US" altLang="zh-TW" sz="2200" dirty="0">
                <a:solidFill>
                  <a:srgbClr val="0070C0"/>
                </a:solidFill>
                <a:latin typeface="Tw Cen MT" pitchFamily="34" charset="0"/>
                <a:ea typeface="Arial Unicode MS" pitchFamily="34" charset="-120"/>
                <a:cs typeface="Arial Unicode MS" pitchFamily="34" charset="-120"/>
              </a:rPr>
              <a:t>process to gain council approval</a:t>
            </a:r>
          </a:p>
        </p:txBody>
      </p:sp>
      <p:sp>
        <p:nvSpPr>
          <p:cNvPr id="26" name="矩形 25"/>
          <p:cNvSpPr/>
          <p:nvPr/>
        </p:nvSpPr>
        <p:spPr>
          <a:xfrm>
            <a:off x="1907705" y="5625222"/>
            <a:ext cx="6264746" cy="684098"/>
          </a:xfrm>
          <a:prstGeom prst="rect">
            <a:avLst/>
          </a:prstGeom>
        </p:spPr>
        <p:txBody>
          <a:bodyPr wrap="square">
            <a:spAutoFit/>
          </a:bodyPr>
          <a:lstStyle/>
          <a:p>
            <a:pPr algn="just">
              <a:lnSpc>
                <a:spcPct val="80000"/>
              </a:lnSpc>
              <a:spcBef>
                <a:spcPct val="50000"/>
              </a:spcBef>
              <a:defRPr/>
            </a:pPr>
            <a:r>
              <a:rPr lang="en-US" altLang="zh-TW" sz="2400" dirty="0">
                <a:solidFill>
                  <a:srgbClr val="002060"/>
                </a:solidFill>
                <a:latin typeface="Tw Cen MT" pitchFamily="34" charset="0"/>
                <a:ea typeface="Arial Unicode MS" pitchFamily="34" charset="-120"/>
                <a:cs typeface="Arial Unicode MS" pitchFamily="34" charset="-120"/>
              </a:rPr>
              <a:t>Step </a:t>
            </a:r>
            <a:r>
              <a:rPr lang="en-US" altLang="zh-TW" sz="2400" dirty="0" smtClean="0">
                <a:solidFill>
                  <a:srgbClr val="002060"/>
                </a:solidFill>
                <a:latin typeface="Tw Cen MT" pitchFamily="34" charset="0"/>
                <a:ea typeface="Arial Unicode MS" pitchFamily="34" charset="-120"/>
                <a:cs typeface="Arial Unicode MS" pitchFamily="34" charset="-120"/>
              </a:rPr>
              <a:t>5</a:t>
            </a:r>
            <a:r>
              <a:rPr lang="en-US" altLang="zh-TW" sz="2400" dirty="0">
                <a:solidFill>
                  <a:srgbClr val="002060"/>
                </a:solidFill>
                <a:latin typeface="Tw Cen MT" pitchFamily="34" charset="0"/>
                <a:ea typeface="Arial Unicode MS" pitchFamily="34" charset="-120"/>
                <a:cs typeface="Arial Unicode MS" pitchFamily="34" charset="-120"/>
              </a:rPr>
              <a:t>: 3 biodiversity </a:t>
            </a:r>
            <a:r>
              <a:rPr lang="en-US" altLang="zh-TW" sz="2400" dirty="0" smtClean="0">
                <a:solidFill>
                  <a:srgbClr val="002060"/>
                </a:solidFill>
                <a:latin typeface="Tw Cen MT" pitchFamily="34" charset="0"/>
                <a:ea typeface="Arial Unicode MS" pitchFamily="34" charset="-120"/>
                <a:cs typeface="Arial Unicode MS" pitchFamily="34" charset="-120"/>
              </a:rPr>
              <a:t>projects in </a:t>
            </a:r>
            <a:r>
              <a:rPr lang="en-US" altLang="zh-TW" sz="2400" dirty="0">
                <a:solidFill>
                  <a:srgbClr val="002060"/>
                </a:solidFill>
                <a:latin typeface="Tw Cen MT" pitchFamily="34" charset="0"/>
                <a:ea typeface="Arial Unicode MS" pitchFamily="34" charset="-120"/>
                <a:cs typeface="Arial Unicode MS" pitchFamily="34" charset="-120"/>
              </a:rPr>
              <a:t>the LBSAP, are implemented on the ground</a:t>
            </a:r>
            <a:endParaRPr lang="zh-TW" altLang="en-US" sz="2400" dirty="0">
              <a:solidFill>
                <a:srgbClr val="002060"/>
              </a:solidFill>
              <a:latin typeface="Tw Cen MT" pitchFamily="34" charset="0"/>
              <a:ea typeface="Arial Unicode MS" pitchFamily="34" charset="-120"/>
              <a:cs typeface="Arial Unicode MS" pitchFamily="34" charset="-120"/>
            </a:endParaRPr>
          </a:p>
        </p:txBody>
      </p:sp>
      <p:grpSp>
        <p:nvGrpSpPr>
          <p:cNvPr id="27" name="群組 44"/>
          <p:cNvGrpSpPr>
            <a:grpSpLocks/>
          </p:cNvGrpSpPr>
          <p:nvPr/>
        </p:nvGrpSpPr>
        <p:grpSpPr bwMode="auto">
          <a:xfrm>
            <a:off x="0" y="2061469"/>
            <a:ext cx="1547813" cy="975460"/>
            <a:chOff x="0" y="2348880"/>
            <a:chExt cx="1547664" cy="976020"/>
          </a:xfrm>
        </p:grpSpPr>
        <p:sp>
          <p:nvSpPr>
            <p:cNvPr id="28" name="橢圓 27"/>
            <p:cNvSpPr>
              <a:spLocks noChangeAspect="1"/>
            </p:cNvSpPr>
            <p:nvPr/>
          </p:nvSpPr>
          <p:spPr>
            <a:xfrm>
              <a:off x="323819" y="2348880"/>
              <a:ext cx="942884" cy="864096"/>
            </a:xfrm>
            <a:prstGeom prst="ellipse">
              <a:avLst/>
            </a:prstGeom>
            <a:solidFill>
              <a:srgbClr val="4339C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FFFFFF"/>
                </a:solidFill>
                <a:latin typeface="Tw Cen MT" pitchFamily="34" charset="0"/>
              </a:endParaRPr>
            </a:p>
          </p:txBody>
        </p:sp>
        <p:sp>
          <p:nvSpPr>
            <p:cNvPr id="29" name="文字方塊 28"/>
            <p:cNvSpPr txBox="1"/>
            <p:nvPr/>
          </p:nvSpPr>
          <p:spPr>
            <a:xfrm>
              <a:off x="0" y="2493426"/>
              <a:ext cx="1547664" cy="831474"/>
            </a:xfrm>
            <a:prstGeom prst="rect">
              <a:avLst/>
            </a:prstGeom>
            <a:noFill/>
          </p:spPr>
          <p:txBody>
            <a:bodyPr>
              <a:spAutoFit/>
            </a:bodyPr>
            <a:lstStyle/>
            <a:p>
              <a:pPr algn="ctr">
                <a:buFont typeface="Wingdings" pitchFamily="2" charset="2"/>
                <a:buChar char="ü"/>
                <a:defRPr/>
              </a:pPr>
              <a:r>
                <a:rPr lang="en-US" altLang="zh-TW" sz="1600" dirty="0">
                  <a:solidFill>
                    <a:srgbClr val="FFFFCC"/>
                  </a:solidFill>
                  <a:latin typeface="Tw Cen MT" pitchFamily="34" charset="0"/>
                  <a:ea typeface="+mj-ea"/>
                </a:rPr>
                <a:t>2012.12</a:t>
              </a:r>
            </a:p>
            <a:p>
              <a:pPr algn="ctr">
                <a:defRPr/>
              </a:pPr>
              <a:r>
                <a:rPr lang="en-US" altLang="zh-TW" sz="1600" dirty="0" smtClean="0">
                  <a:solidFill>
                    <a:srgbClr val="FFFFCC"/>
                  </a:solidFill>
                  <a:latin typeface="Tw Cen MT" pitchFamily="34" charset="0"/>
                  <a:ea typeface="+mj-ea"/>
                </a:rPr>
                <a:t>Done</a:t>
              </a:r>
            </a:p>
            <a:p>
              <a:pPr algn="ctr">
                <a:defRPr/>
              </a:pPr>
              <a:endParaRPr lang="zh-TW" altLang="en-US" sz="1600" dirty="0">
                <a:solidFill>
                  <a:srgbClr val="FFFFCC"/>
                </a:solidFill>
                <a:latin typeface="Tw Cen MT" pitchFamily="34" charset="0"/>
                <a:ea typeface="+mj-ea"/>
              </a:endParaRPr>
            </a:p>
          </p:txBody>
        </p:sp>
      </p:grpSp>
      <p:grpSp>
        <p:nvGrpSpPr>
          <p:cNvPr id="30" name="群組 45"/>
          <p:cNvGrpSpPr>
            <a:grpSpLocks/>
          </p:cNvGrpSpPr>
          <p:nvPr/>
        </p:nvGrpSpPr>
        <p:grpSpPr bwMode="auto">
          <a:xfrm>
            <a:off x="250825" y="3788668"/>
            <a:ext cx="1081088" cy="865188"/>
            <a:chOff x="251520" y="4077072"/>
            <a:chExt cx="1080120" cy="864096"/>
          </a:xfrm>
        </p:grpSpPr>
        <p:sp>
          <p:nvSpPr>
            <p:cNvPr id="31" name="橢圓 30"/>
            <p:cNvSpPr/>
            <p:nvPr/>
          </p:nvSpPr>
          <p:spPr>
            <a:xfrm>
              <a:off x="251520" y="4077072"/>
              <a:ext cx="1008746" cy="864096"/>
            </a:xfrm>
            <a:prstGeom prst="ellipse">
              <a:avLst/>
            </a:prstGeom>
            <a:solidFill>
              <a:srgbClr val="3399FF"/>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00B050"/>
                </a:solidFill>
                <a:latin typeface="Tw Cen MT" pitchFamily="34" charset="0"/>
              </a:endParaRPr>
            </a:p>
          </p:txBody>
        </p:sp>
        <p:sp>
          <p:nvSpPr>
            <p:cNvPr id="32" name="文字方塊 31"/>
            <p:cNvSpPr txBox="1"/>
            <p:nvPr/>
          </p:nvSpPr>
          <p:spPr>
            <a:xfrm>
              <a:off x="275312" y="4221353"/>
              <a:ext cx="1056328" cy="585048"/>
            </a:xfrm>
            <a:prstGeom prst="rect">
              <a:avLst/>
            </a:prstGeom>
            <a:noFill/>
          </p:spPr>
          <p:txBody>
            <a:bodyPr>
              <a:spAutoFit/>
            </a:bodyPr>
            <a:lstStyle/>
            <a:p>
              <a:pPr>
                <a:buFont typeface="Wingdings" pitchFamily="2" charset="2"/>
                <a:buChar char="ü"/>
                <a:defRPr/>
              </a:pPr>
              <a:r>
                <a:rPr lang="en-US" altLang="zh-TW" sz="1600" dirty="0">
                  <a:solidFill>
                    <a:srgbClr val="FFFFCC"/>
                  </a:solidFill>
                  <a:latin typeface="Tw Cen MT" pitchFamily="34" charset="0"/>
                  <a:ea typeface="+mj-ea"/>
                </a:rPr>
                <a:t>2013.4</a:t>
              </a:r>
            </a:p>
            <a:p>
              <a:pPr algn="ctr">
                <a:defRPr/>
              </a:pPr>
              <a:r>
                <a:rPr lang="en-US" altLang="zh-TW" sz="1600" dirty="0" smtClean="0">
                  <a:solidFill>
                    <a:srgbClr val="FFFFCC"/>
                  </a:solidFill>
                  <a:latin typeface="Tw Cen MT" pitchFamily="34" charset="0"/>
                  <a:ea typeface="+mj-ea"/>
                </a:rPr>
                <a:t>Done</a:t>
              </a:r>
              <a:endParaRPr lang="zh-TW" altLang="en-US" sz="1600" dirty="0">
                <a:solidFill>
                  <a:srgbClr val="FFFFCC"/>
                </a:solidFill>
                <a:latin typeface="Tw Cen MT" pitchFamily="34" charset="0"/>
                <a:ea typeface="+mj-ea"/>
              </a:endParaRPr>
            </a:p>
          </p:txBody>
        </p:sp>
      </p:grpSp>
      <p:grpSp>
        <p:nvGrpSpPr>
          <p:cNvPr id="33" name="群組 46"/>
          <p:cNvGrpSpPr>
            <a:grpSpLocks/>
          </p:cNvGrpSpPr>
          <p:nvPr/>
        </p:nvGrpSpPr>
        <p:grpSpPr bwMode="auto">
          <a:xfrm>
            <a:off x="250825" y="4680432"/>
            <a:ext cx="1081088" cy="792162"/>
            <a:chOff x="251520" y="4869160"/>
            <a:chExt cx="1080120" cy="792088"/>
          </a:xfrm>
        </p:grpSpPr>
        <p:sp>
          <p:nvSpPr>
            <p:cNvPr id="34" name="橢圓 33"/>
            <p:cNvSpPr/>
            <p:nvPr/>
          </p:nvSpPr>
          <p:spPr>
            <a:xfrm>
              <a:off x="251520" y="4869160"/>
              <a:ext cx="1008746" cy="792088"/>
            </a:xfrm>
            <a:prstGeom prst="ellipse">
              <a:avLst/>
            </a:prstGeom>
            <a:solidFill>
              <a:srgbClr val="00B050"/>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00B050"/>
                </a:solidFill>
                <a:latin typeface="Tw Cen MT" pitchFamily="34" charset="0"/>
              </a:endParaRPr>
            </a:p>
          </p:txBody>
        </p:sp>
        <p:sp>
          <p:nvSpPr>
            <p:cNvPr id="35" name="文字方塊 34"/>
            <p:cNvSpPr txBox="1"/>
            <p:nvPr/>
          </p:nvSpPr>
          <p:spPr>
            <a:xfrm>
              <a:off x="251520" y="5013609"/>
              <a:ext cx="1080120" cy="584145"/>
            </a:xfrm>
            <a:prstGeom prst="rect">
              <a:avLst/>
            </a:prstGeom>
            <a:noFill/>
          </p:spPr>
          <p:txBody>
            <a:bodyPr>
              <a:spAutoFit/>
            </a:bodyPr>
            <a:lstStyle/>
            <a:p>
              <a:pPr>
                <a:buFont typeface="Wingdings" pitchFamily="2" charset="2"/>
                <a:buChar char="ü"/>
                <a:defRPr/>
              </a:pPr>
              <a:r>
                <a:rPr lang="en-US" altLang="zh-TW" sz="1600" dirty="0">
                  <a:solidFill>
                    <a:srgbClr val="FFFFCC"/>
                  </a:solidFill>
                  <a:latin typeface="Tw Cen MT" pitchFamily="34" charset="0"/>
                  <a:ea typeface="+mj-ea"/>
                </a:rPr>
                <a:t>2013.6</a:t>
              </a:r>
            </a:p>
            <a:p>
              <a:pPr algn="ctr">
                <a:defRPr/>
              </a:pPr>
              <a:r>
                <a:rPr lang="en-US" altLang="zh-TW" sz="1600" dirty="0" smtClean="0">
                  <a:solidFill>
                    <a:srgbClr val="FFFFCC"/>
                  </a:solidFill>
                  <a:latin typeface="Tw Cen MT" pitchFamily="34" charset="0"/>
                  <a:ea typeface="+mj-ea"/>
                </a:rPr>
                <a:t>Done</a:t>
              </a:r>
              <a:endParaRPr lang="zh-TW" altLang="en-US" sz="1600" dirty="0">
                <a:solidFill>
                  <a:srgbClr val="FFFFCC"/>
                </a:solidFill>
                <a:latin typeface="Tw Cen MT" pitchFamily="34" charset="0"/>
                <a:ea typeface="+mj-ea"/>
              </a:endParaRPr>
            </a:p>
          </p:txBody>
        </p:sp>
      </p:grpSp>
      <p:grpSp>
        <p:nvGrpSpPr>
          <p:cNvPr id="36" name="群組 47"/>
          <p:cNvGrpSpPr>
            <a:grpSpLocks/>
          </p:cNvGrpSpPr>
          <p:nvPr/>
        </p:nvGrpSpPr>
        <p:grpSpPr bwMode="auto">
          <a:xfrm>
            <a:off x="107504" y="5487479"/>
            <a:ext cx="1331913" cy="1037865"/>
            <a:chOff x="251520" y="5589240"/>
            <a:chExt cx="1080120" cy="965841"/>
          </a:xfrm>
        </p:grpSpPr>
        <p:sp>
          <p:nvSpPr>
            <p:cNvPr id="37" name="橢圓 36"/>
            <p:cNvSpPr/>
            <p:nvPr/>
          </p:nvSpPr>
          <p:spPr>
            <a:xfrm>
              <a:off x="251520" y="5589240"/>
              <a:ext cx="1008746" cy="792088"/>
            </a:xfrm>
            <a:prstGeom prst="ellipse">
              <a:avLst/>
            </a:prstGeom>
            <a:solidFill>
              <a:srgbClr val="FF505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CC3300"/>
                </a:solidFill>
                <a:latin typeface="Tw Cen MT" pitchFamily="34" charset="0"/>
              </a:endParaRPr>
            </a:p>
          </p:txBody>
        </p:sp>
        <p:sp>
          <p:nvSpPr>
            <p:cNvPr id="38" name="文字方塊 37"/>
            <p:cNvSpPr txBox="1"/>
            <p:nvPr/>
          </p:nvSpPr>
          <p:spPr>
            <a:xfrm>
              <a:off x="251520" y="5724163"/>
              <a:ext cx="1080120" cy="830918"/>
            </a:xfrm>
            <a:prstGeom prst="rect">
              <a:avLst/>
            </a:prstGeom>
            <a:noFill/>
          </p:spPr>
          <p:txBody>
            <a:bodyPr>
              <a:spAutoFit/>
            </a:bodyPr>
            <a:lstStyle/>
            <a:p>
              <a:pPr>
                <a:buFont typeface="Wingdings" pitchFamily="2" charset="2"/>
                <a:buChar char="ü"/>
                <a:defRPr/>
              </a:pPr>
              <a:r>
                <a:rPr lang="en-US" altLang="zh-TW" sz="1600" dirty="0" smtClean="0">
                  <a:solidFill>
                    <a:srgbClr val="FFFFCC"/>
                  </a:solidFill>
                  <a:latin typeface="Tw Cen MT" pitchFamily="34" charset="0"/>
                  <a:ea typeface="+mj-ea"/>
                </a:rPr>
                <a:t>2014-16</a:t>
              </a:r>
            </a:p>
            <a:p>
              <a:pPr algn="ctr">
                <a:defRPr/>
              </a:pPr>
              <a:r>
                <a:rPr lang="en-US" altLang="zh-TW" sz="1600" dirty="0" smtClean="0">
                  <a:solidFill>
                    <a:srgbClr val="FFFFCC"/>
                  </a:solidFill>
                  <a:latin typeface="Tw Cen MT" pitchFamily="34" charset="0"/>
                  <a:ea typeface="+mj-ea"/>
                </a:rPr>
                <a:t>Execution</a:t>
              </a:r>
              <a:endParaRPr lang="zh-TW" altLang="en-US" sz="1600" dirty="0">
                <a:solidFill>
                  <a:srgbClr val="FFFFCC"/>
                </a:solidFill>
                <a:latin typeface="Tw Cen MT" pitchFamily="34" charset="0"/>
                <a:ea typeface="+mj-ea"/>
              </a:endParaRPr>
            </a:p>
          </p:txBody>
        </p:sp>
      </p:grpSp>
      <p:grpSp>
        <p:nvGrpSpPr>
          <p:cNvPr id="39" name="群組 48"/>
          <p:cNvGrpSpPr>
            <a:grpSpLocks/>
          </p:cNvGrpSpPr>
          <p:nvPr/>
        </p:nvGrpSpPr>
        <p:grpSpPr bwMode="auto">
          <a:xfrm>
            <a:off x="227013" y="2925068"/>
            <a:ext cx="1055687" cy="863600"/>
            <a:chOff x="227137" y="4077072"/>
            <a:chExt cx="1055612" cy="864096"/>
          </a:xfrm>
        </p:grpSpPr>
        <p:sp>
          <p:nvSpPr>
            <p:cNvPr id="40" name="橢圓 39"/>
            <p:cNvSpPr/>
            <p:nvPr/>
          </p:nvSpPr>
          <p:spPr>
            <a:xfrm>
              <a:off x="250947" y="4077072"/>
              <a:ext cx="1007991" cy="864096"/>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00B050"/>
                </a:solidFill>
                <a:latin typeface="Tw Cen MT" pitchFamily="34" charset="0"/>
              </a:endParaRPr>
            </a:p>
          </p:txBody>
        </p:sp>
        <p:sp>
          <p:nvSpPr>
            <p:cNvPr id="41" name="文字方塊 40"/>
            <p:cNvSpPr txBox="1"/>
            <p:nvPr/>
          </p:nvSpPr>
          <p:spPr>
            <a:xfrm>
              <a:off x="227137" y="4212331"/>
              <a:ext cx="1055612" cy="585111"/>
            </a:xfrm>
            <a:prstGeom prst="rect">
              <a:avLst/>
            </a:prstGeom>
            <a:noFill/>
          </p:spPr>
          <p:txBody>
            <a:bodyPr>
              <a:spAutoFit/>
            </a:bodyPr>
            <a:lstStyle/>
            <a:p>
              <a:pPr algn="ctr">
                <a:defRPr/>
              </a:pPr>
              <a:r>
                <a:rPr lang="en-US" altLang="zh-TW" sz="1600" dirty="0" smtClean="0">
                  <a:solidFill>
                    <a:srgbClr val="FF5050"/>
                  </a:solidFill>
                  <a:latin typeface="Tw Cen MT" pitchFamily="34" charset="0"/>
                  <a:ea typeface="+mj-ea"/>
                </a:rPr>
                <a:t>To be Done</a:t>
              </a:r>
              <a:endParaRPr lang="zh-TW" altLang="en-US" sz="1600" dirty="0">
                <a:solidFill>
                  <a:srgbClr val="FF5050"/>
                </a:solidFill>
                <a:latin typeface="Tw Cen MT" pitchFamily="34" charset="0"/>
                <a:ea typeface="+mj-ea"/>
              </a:endParaRPr>
            </a:p>
          </p:txBody>
        </p:sp>
      </p:grpSp>
      <p:sp>
        <p:nvSpPr>
          <p:cNvPr id="42" name="矩形 41"/>
          <p:cNvSpPr/>
          <p:nvPr/>
        </p:nvSpPr>
        <p:spPr>
          <a:xfrm>
            <a:off x="1131941" y="1124744"/>
            <a:ext cx="4700710" cy="400110"/>
          </a:xfrm>
          <a:prstGeom prst="rect">
            <a:avLst/>
          </a:prstGeom>
        </p:spPr>
        <p:txBody>
          <a:bodyPr wrap="none">
            <a:spAutoFit/>
          </a:bodyPr>
          <a:lstStyle/>
          <a:p>
            <a:pPr algn="ctr"/>
            <a:r>
              <a:rPr lang="en-US" altLang="zh-TW" sz="2000" dirty="0" smtClean="0">
                <a:solidFill>
                  <a:srgbClr val="5A2120"/>
                </a:solidFill>
                <a:latin typeface="Tw Cen MT" pitchFamily="34" charset="0"/>
                <a:ea typeface="華康儷中黑" pitchFamily="1" charset="-120"/>
              </a:rPr>
              <a:t>Kaohsiung signed</a:t>
            </a:r>
            <a:r>
              <a:rPr lang="zh-TW" altLang="en-US" sz="2000" dirty="0" smtClean="0">
                <a:solidFill>
                  <a:srgbClr val="5A2120"/>
                </a:solidFill>
                <a:latin typeface="Tw Cen MT" pitchFamily="34" charset="0"/>
                <a:ea typeface="華康儷中黑" pitchFamily="1" charset="-120"/>
              </a:rPr>
              <a:t> </a:t>
            </a:r>
            <a:r>
              <a:rPr lang="en-US" altLang="zh-TW" sz="2000" dirty="0" smtClean="0">
                <a:solidFill>
                  <a:srgbClr val="5A2120"/>
                </a:solidFill>
                <a:latin typeface="Tw Cen MT" pitchFamily="34" charset="0"/>
                <a:ea typeface="華康儷中黑" pitchFamily="1" charset="-120"/>
              </a:rPr>
              <a:t>LAB</a:t>
            </a:r>
            <a:r>
              <a:rPr lang="zh-TW" altLang="en-US" sz="2000" dirty="0" smtClean="0">
                <a:solidFill>
                  <a:srgbClr val="5A2120"/>
                </a:solidFill>
                <a:latin typeface="Tw Cen MT" pitchFamily="34" charset="0"/>
                <a:ea typeface="華康儷中黑" pitchFamily="1" charset="-120"/>
              </a:rPr>
              <a:t> </a:t>
            </a:r>
            <a:r>
              <a:rPr lang="en-US" altLang="zh-TW" sz="2000" dirty="0" smtClean="0">
                <a:solidFill>
                  <a:srgbClr val="5A2120"/>
                </a:solidFill>
                <a:latin typeface="Tw Cen MT" pitchFamily="34" charset="0"/>
                <a:ea typeface="華康儷中黑" pitchFamily="1" charset="-120"/>
              </a:rPr>
              <a:t>memorandum in 2011</a:t>
            </a:r>
            <a:endParaRPr lang="zh-TW" altLang="en-US" sz="2000" dirty="0">
              <a:solidFill>
                <a:srgbClr val="5A2120"/>
              </a:solidFill>
              <a:latin typeface="Tw Cen MT" pitchFamily="34" charset="0"/>
              <a:ea typeface="華康儷中黑" pitchFamily="1" charset="-120"/>
            </a:endParaRPr>
          </a:p>
        </p:txBody>
      </p:sp>
    </p:spTree>
    <p:extLst>
      <p:ext uri="{BB962C8B-B14F-4D97-AF65-F5344CB8AC3E}">
        <p14:creationId xmlns:p14="http://schemas.microsoft.com/office/powerpoint/2010/main" xmlns="" val="185095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Rectangle 10"/>
          <p:cNvSpPr>
            <a:spLocks noChangeArrowheads="1"/>
          </p:cNvSpPr>
          <p:nvPr/>
        </p:nvSpPr>
        <p:spPr bwMode="gray">
          <a:xfrm>
            <a:off x="7452320" y="4940299"/>
            <a:ext cx="309563" cy="1585045"/>
          </a:xfrm>
          <a:prstGeom prst="rect">
            <a:avLst/>
          </a:prstGeom>
          <a:solidFill>
            <a:srgbClr val="F79646">
              <a:lumMod val="75000"/>
            </a:srgbClr>
          </a:solidFill>
          <a:ln w="25400" algn="ctr">
            <a:noFill/>
            <a:miter lim="800000"/>
            <a:headEnd/>
            <a:tailEnd/>
          </a:ln>
        </p:spPr>
        <p:txBody>
          <a:bodyPr lIns="45720" tIns="44450" rIns="45720" bIns="4445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a:ea typeface="新細明體" pitchFamily="18" charset="-120"/>
            </a:endParaRPr>
          </a:p>
        </p:txBody>
      </p:sp>
      <p:sp>
        <p:nvSpPr>
          <p:cNvPr id="305" name="Line 4"/>
          <p:cNvSpPr>
            <a:spLocks noChangeShapeType="1"/>
          </p:cNvSpPr>
          <p:nvPr/>
        </p:nvSpPr>
        <p:spPr bwMode="gray">
          <a:xfrm flipH="1">
            <a:off x="2214563" y="2958479"/>
            <a:ext cx="0" cy="681038"/>
          </a:xfrm>
          <a:prstGeom prst="line">
            <a:avLst/>
          </a:prstGeom>
          <a:noFill/>
          <a:ln w="57150">
            <a:solidFill>
              <a:srgbClr val="C0C0C0"/>
            </a:solidFill>
            <a:round/>
            <a:headEnd/>
            <a:tailEnd/>
          </a:ln>
        </p:spPr>
        <p:txBody>
          <a:bodyPr wrap="none" anchor="ctr"/>
          <a:lstStyle/>
          <a:p>
            <a:pPr fontAlgn="auto">
              <a:spcBef>
                <a:spcPts val="0"/>
              </a:spcBef>
              <a:spcAft>
                <a:spcPts val="0"/>
              </a:spcAft>
            </a:pPr>
            <a:endParaRPr kumimoji="0" lang="zh-TW" altLang="en-US">
              <a:solidFill>
                <a:prstClr val="black"/>
              </a:solidFill>
              <a:latin typeface="Calibri"/>
              <a:ea typeface="新細明體"/>
            </a:endParaRPr>
          </a:p>
        </p:txBody>
      </p:sp>
      <p:sp>
        <p:nvSpPr>
          <p:cNvPr id="300" name="AutoShape 13"/>
          <p:cNvSpPr>
            <a:spLocks noChangeArrowheads="1"/>
          </p:cNvSpPr>
          <p:nvPr/>
        </p:nvSpPr>
        <p:spPr bwMode="gray">
          <a:xfrm>
            <a:off x="6302375" y="2728490"/>
            <a:ext cx="2698750" cy="334963"/>
          </a:xfrm>
          <a:prstGeom prst="chevron">
            <a:avLst>
              <a:gd name="adj" fmla="val 126038"/>
            </a:avLst>
          </a:prstGeom>
          <a:solidFill>
            <a:srgbClr val="5274A6"/>
          </a:solidFill>
          <a:ln w="25400" algn="ctr">
            <a:solidFill>
              <a:srgbClr val="FFFFFF"/>
            </a:solidFill>
            <a:miter lim="800000"/>
            <a:headEnd/>
            <a:tailEnd/>
          </a:ln>
        </p:spPr>
        <p:txBody>
          <a:bodyPr lIns="45720" tIns="44450" rIns="45720" bIns="44450" anchor="ctr" anchorCtr="1"/>
          <a:lstStyle/>
          <a:p>
            <a:pPr fontAlgn="auto">
              <a:spcBef>
                <a:spcPts val="0"/>
              </a:spcBef>
              <a:spcAft>
                <a:spcPts val="0"/>
              </a:spcAft>
            </a:pPr>
            <a:endParaRPr kumimoji="0" lang="zh-TW" altLang="en-US">
              <a:solidFill>
                <a:prstClr val="black"/>
              </a:solidFill>
              <a:latin typeface="Calibri"/>
              <a:ea typeface="新細明體"/>
            </a:endParaRPr>
          </a:p>
        </p:txBody>
      </p:sp>
      <p:sp>
        <p:nvSpPr>
          <p:cNvPr id="2" name="投影片編號版面配置區 1"/>
          <p:cNvSpPr>
            <a:spLocks noGrp="1"/>
          </p:cNvSpPr>
          <p:nvPr>
            <p:ph type="sldNum" sz="quarter" idx="12"/>
          </p:nvPr>
        </p:nvSpPr>
        <p:spPr>
          <a:xfrm>
            <a:off x="7046913" y="6381328"/>
            <a:ext cx="2133600" cy="365125"/>
          </a:xfrm>
        </p:spPr>
        <p:txBody>
          <a:bodyPr/>
          <a:lstStyle/>
          <a:p>
            <a:pPr>
              <a:defRPr/>
            </a:pPr>
            <a:fld id="{09D94AC5-A90C-4D89-B902-613C14455C26}" type="slidenum">
              <a:rPr lang="zh-TW" altLang="en-US" smtClean="0"/>
              <a:pPr>
                <a:defRPr/>
              </a:pPr>
              <a:t>17</a:t>
            </a:fld>
            <a:endParaRPr lang="zh-TW" altLang="en-US" dirty="0"/>
          </a:p>
        </p:txBody>
      </p:sp>
      <p:pic>
        <p:nvPicPr>
          <p:cNvPr id="4" name="Picture 9" descr="C:\Documents and Settings\user\桌面\00.jp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03188" y="6350"/>
            <a:ext cx="9144000" cy="1223963"/>
          </a:xfrm>
          <a:prstGeom prst="rect">
            <a:avLst/>
          </a:prstGeom>
          <a:noFill/>
          <a:ln w="9525">
            <a:noFill/>
            <a:miter lim="800000"/>
            <a:headEnd/>
            <a:tailEnd/>
          </a:ln>
        </p:spPr>
      </p:pic>
      <p:sp>
        <p:nvSpPr>
          <p:cNvPr id="264" name="Line 9"/>
          <p:cNvSpPr>
            <a:spLocks noChangeShapeType="1"/>
          </p:cNvSpPr>
          <p:nvPr/>
        </p:nvSpPr>
        <p:spPr bwMode="gray">
          <a:xfrm>
            <a:off x="5857875" y="2940100"/>
            <a:ext cx="0" cy="1016000"/>
          </a:xfrm>
          <a:prstGeom prst="line">
            <a:avLst/>
          </a:prstGeom>
          <a:noFill/>
          <a:ln w="57150">
            <a:solidFill>
              <a:srgbClr val="C0C0C0"/>
            </a:solidFill>
            <a:round/>
            <a:headEnd/>
            <a:tailEnd/>
          </a:ln>
        </p:spPr>
        <p:txBody>
          <a:bodyPr wrap="none" anchor="ctr"/>
          <a:lstStyle/>
          <a:p>
            <a:pPr fontAlgn="auto">
              <a:spcBef>
                <a:spcPts val="0"/>
              </a:spcBef>
              <a:spcAft>
                <a:spcPts val="0"/>
              </a:spcAft>
            </a:pPr>
            <a:endParaRPr kumimoji="0" lang="zh-TW" altLang="en-US">
              <a:solidFill>
                <a:prstClr val="black"/>
              </a:solidFill>
              <a:latin typeface="Calibri"/>
              <a:ea typeface="新細明體"/>
            </a:endParaRPr>
          </a:p>
        </p:txBody>
      </p:sp>
      <p:sp>
        <p:nvSpPr>
          <p:cNvPr id="265" name="標題 11"/>
          <p:cNvSpPr txBox="1">
            <a:spLocks/>
          </p:cNvSpPr>
          <p:nvPr/>
        </p:nvSpPr>
        <p:spPr>
          <a:xfrm>
            <a:off x="457200" y="1119237"/>
            <a:ext cx="8229600" cy="1143000"/>
          </a:xfrm>
          <a:prstGeom prst="rect">
            <a:avLst/>
          </a:prstGeom>
        </p:spPr>
        <p:txBody>
          <a:bodyPr anchor="ctr"/>
          <a:lstStyle>
            <a:lvl1pPr algn="ctr" rtl="0" eaLnBrk="0" fontAlgn="base" hangingPunct="0">
              <a:spcBef>
                <a:spcPct val="0"/>
              </a:spcBef>
              <a:spcAft>
                <a:spcPct val="0"/>
              </a:spcAft>
              <a:defRPr lang="zh-TW" altLang="en-US" sz="4000" b="1" u="sng" kern="1200" dirty="0">
                <a:solidFill>
                  <a:srgbClr val="395B68"/>
                </a:solidFill>
                <a:effectLst>
                  <a:outerShdw blurRad="38100" dist="38100" dir="2700000" algn="tl">
                    <a:srgbClr val="000000">
                      <a:alpha val="43137"/>
                    </a:srgbClr>
                  </a:outerShdw>
                </a:effectLst>
                <a:latin typeface="Times New Roman" pitchFamily="18" charset="0"/>
                <a:ea typeface="微軟正黑體" pitchFamily="34" charset="-120"/>
                <a:cs typeface="Times New Roman" pitchFamily="18" charset="0"/>
              </a:defRPr>
            </a:lvl1pPr>
            <a:lvl2pPr algn="ctr" rtl="0" eaLnBrk="0" fontAlgn="base" hangingPunct="0">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2pPr>
            <a:lvl3pPr algn="ctr" rtl="0" eaLnBrk="0" fontAlgn="base" hangingPunct="0">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3pPr>
            <a:lvl4pPr algn="ctr" rtl="0" eaLnBrk="0" fontAlgn="base" hangingPunct="0">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4pPr>
            <a:lvl5pPr algn="ctr" rtl="0" eaLnBrk="0" fontAlgn="base" hangingPunct="0">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5pPr>
            <a:lvl6pPr marL="4572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6pPr>
            <a:lvl7pPr marL="9144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7pPr>
            <a:lvl8pPr marL="13716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8pPr>
            <a:lvl9pPr marL="18288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9pPr>
          </a:lstStyle>
          <a:p>
            <a:r>
              <a:rPr kumimoji="0" lang="en-US" altLang="zh-TW" dirty="0" smtClean="0">
                <a:ln w="1905"/>
                <a:gradFill>
                  <a:gsLst>
                    <a:gs pos="0">
                      <a:srgbClr val="C64847">
                        <a:shade val="20000"/>
                        <a:satMod val="200000"/>
                      </a:srgbClr>
                    </a:gs>
                    <a:gs pos="78000">
                      <a:srgbClr val="C64847">
                        <a:tint val="90000"/>
                        <a:shade val="89000"/>
                        <a:satMod val="220000"/>
                      </a:srgbClr>
                    </a:gs>
                    <a:gs pos="100000">
                      <a:srgbClr val="C64847">
                        <a:tint val="12000"/>
                        <a:satMod val="255000"/>
                      </a:srgbClr>
                    </a:gs>
                  </a:gsLst>
                  <a:lin ang="5400000"/>
                </a:gradFill>
                <a:effectLst>
                  <a:innerShdw blurRad="69850" dist="43180" dir="5400000">
                    <a:srgbClr val="000000">
                      <a:alpha val="65000"/>
                    </a:srgbClr>
                  </a:innerShdw>
                </a:effectLst>
                <a:latin typeface="Tw Cen MT"/>
                <a:ea typeface="華康儷粗圓" pitchFamily="1" charset="-120"/>
                <a:cs typeface="Arial" charset="0"/>
              </a:rPr>
              <a:t/>
            </a:r>
            <a:br>
              <a:rPr kumimoji="0" lang="en-US" altLang="zh-TW" dirty="0" smtClean="0">
                <a:ln w="1905"/>
                <a:gradFill>
                  <a:gsLst>
                    <a:gs pos="0">
                      <a:srgbClr val="C64847">
                        <a:shade val="20000"/>
                        <a:satMod val="200000"/>
                      </a:srgbClr>
                    </a:gs>
                    <a:gs pos="78000">
                      <a:srgbClr val="C64847">
                        <a:tint val="90000"/>
                        <a:shade val="89000"/>
                        <a:satMod val="220000"/>
                      </a:srgbClr>
                    </a:gs>
                    <a:gs pos="100000">
                      <a:srgbClr val="C64847">
                        <a:tint val="12000"/>
                        <a:satMod val="255000"/>
                      </a:srgbClr>
                    </a:gs>
                  </a:gsLst>
                  <a:lin ang="5400000"/>
                </a:gradFill>
                <a:effectLst>
                  <a:innerShdw blurRad="69850" dist="43180" dir="5400000">
                    <a:srgbClr val="000000">
                      <a:alpha val="65000"/>
                    </a:srgbClr>
                  </a:innerShdw>
                </a:effectLst>
                <a:latin typeface="Tw Cen MT"/>
                <a:ea typeface="華康儷粗圓" pitchFamily="1" charset="-120"/>
                <a:cs typeface="Arial" charset="0"/>
              </a:rPr>
            </a:br>
            <a:r>
              <a:rPr kumimoji="0" lang="en-US" altLang="zh-TW" dirty="0" smtClean="0">
                <a:ln w="1905"/>
                <a:gradFill>
                  <a:gsLst>
                    <a:gs pos="0">
                      <a:srgbClr val="C64847">
                        <a:shade val="20000"/>
                        <a:satMod val="200000"/>
                      </a:srgbClr>
                    </a:gs>
                    <a:gs pos="78000">
                      <a:srgbClr val="C64847">
                        <a:tint val="90000"/>
                        <a:shade val="89000"/>
                        <a:satMod val="220000"/>
                      </a:srgbClr>
                    </a:gs>
                    <a:gs pos="100000">
                      <a:srgbClr val="C64847">
                        <a:tint val="12000"/>
                        <a:satMod val="255000"/>
                      </a:srgbClr>
                    </a:gs>
                  </a:gsLst>
                  <a:lin ang="5400000"/>
                </a:gradFill>
                <a:effectLst>
                  <a:innerShdw blurRad="69850" dist="43180" dir="5400000">
                    <a:srgbClr val="000000">
                      <a:alpha val="65000"/>
                    </a:srgbClr>
                  </a:innerShdw>
                </a:effectLst>
                <a:latin typeface="Tw Cen MT"/>
                <a:ea typeface="華康儷粗圓" pitchFamily="1" charset="-120"/>
                <a:cs typeface="Arial" charset="0"/>
              </a:rPr>
              <a:t>3-year span LBSAP undergoing (2014-2016) </a:t>
            </a:r>
            <a:r>
              <a:rPr kumimoji="1" lang="en-US" sz="3200" dirty="0" smtClean="0">
                <a:solidFill>
                  <a:prstClr val="black"/>
                </a:solidFill>
                <a:latin typeface="Arial Unicode MS" pitchFamily="34" charset="-120"/>
                <a:ea typeface="Arial Unicode MS" pitchFamily="34" charset="-120"/>
                <a:cs typeface="Arial Unicode MS" pitchFamily="34" charset="-120"/>
              </a:rPr>
              <a:t/>
            </a:r>
            <a:br>
              <a:rPr kumimoji="1" lang="en-US" sz="3200" dirty="0" smtClean="0">
                <a:solidFill>
                  <a:prstClr val="black"/>
                </a:solidFill>
                <a:latin typeface="Arial Unicode MS" pitchFamily="34" charset="-120"/>
                <a:ea typeface="Arial Unicode MS" pitchFamily="34" charset="-120"/>
                <a:cs typeface="Arial Unicode MS" pitchFamily="34" charset="-120"/>
              </a:rPr>
            </a:br>
            <a:endParaRPr kumimoji="0" lang="en-US" dirty="0" smtClean="0">
              <a:latin typeface="Arial Unicode MS" pitchFamily="34" charset="-120"/>
              <a:ea typeface="Arial Unicode MS" pitchFamily="34" charset="-120"/>
              <a:cs typeface="Arial Unicode MS" pitchFamily="34" charset="-120"/>
            </a:endParaRPr>
          </a:p>
        </p:txBody>
      </p:sp>
      <p:sp>
        <p:nvSpPr>
          <p:cNvPr id="266" name="文字方塊 14"/>
          <p:cNvSpPr txBox="1">
            <a:spLocks noChangeArrowheads="1"/>
          </p:cNvSpPr>
          <p:nvPr/>
        </p:nvSpPr>
        <p:spPr bwMode="auto">
          <a:xfrm>
            <a:off x="714375" y="2333675"/>
            <a:ext cx="1571625" cy="369887"/>
          </a:xfrm>
          <a:prstGeom prst="rect">
            <a:avLst/>
          </a:prstGeom>
          <a:noFill/>
          <a:ln w="9525">
            <a:noFill/>
            <a:miter lim="800000"/>
            <a:headEnd/>
            <a:tailEnd/>
          </a:ln>
        </p:spPr>
        <p:txBody>
          <a:bodyPr>
            <a:spAutoFit/>
          </a:bodyPr>
          <a:lstStyle/>
          <a:p>
            <a:pPr fontAlgn="auto">
              <a:spcBef>
                <a:spcPts val="0"/>
              </a:spcBef>
              <a:spcAft>
                <a:spcPts val="0"/>
              </a:spcAft>
            </a:pPr>
            <a:endParaRPr kumimoji="0" lang="zh-TW" altLang="en-US">
              <a:solidFill>
                <a:prstClr val="black"/>
              </a:solidFill>
              <a:latin typeface="Calibri"/>
              <a:ea typeface="新細明體"/>
            </a:endParaRPr>
          </a:p>
        </p:txBody>
      </p:sp>
      <p:sp>
        <p:nvSpPr>
          <p:cNvPr id="267" name="Text Box 5"/>
          <p:cNvSpPr txBox="1">
            <a:spLocks noChangeArrowheads="1"/>
          </p:cNvSpPr>
          <p:nvPr/>
        </p:nvSpPr>
        <p:spPr bwMode="gray">
          <a:xfrm>
            <a:off x="1608137" y="3212976"/>
            <a:ext cx="1656184" cy="2194892"/>
          </a:xfrm>
          <a:prstGeom prst="rect">
            <a:avLst/>
          </a:prstGeom>
          <a:solidFill>
            <a:srgbClr val="B1A35D"/>
          </a:solidFill>
          <a:ln w="25400" algn="ctr">
            <a:noFill/>
            <a:miter lim="800000"/>
            <a:headEnd/>
            <a:tailEnd/>
          </a:ln>
          <a:effectLst>
            <a:prstShdw prst="shdw17" dist="17961" dir="2700000">
              <a:srgbClr val="6A6238"/>
            </a:prstShdw>
          </a:effectLst>
        </p:spPr>
        <p:txBody>
          <a:bodyPr lIns="45720" tIns="44450" rIns="45720" bIns="44450" anchor="ctr" anchorCtr="1"/>
          <a:lstStyle/>
          <a:p>
            <a:pPr marL="174625" indent="-174625" eaLnBrk="0" fontAlgn="auto" hangingPunct="0">
              <a:lnSpc>
                <a:spcPct val="85000"/>
              </a:lnSpc>
              <a:spcBef>
                <a:spcPct val="30000"/>
              </a:spcBef>
              <a:spcAft>
                <a:spcPts val="0"/>
              </a:spcAft>
              <a:buFont typeface="+mj-lt"/>
              <a:buAutoNum type="arabicPeriod"/>
              <a:defRPr/>
            </a:pPr>
            <a:r>
              <a:rPr kumimoji="0" lang="en-US" altLang="zh-TW" sz="1600" b="1" dirty="0">
                <a:solidFill>
                  <a:prstClr val="white"/>
                </a:solidFill>
                <a:latin typeface="Calibri"/>
                <a:ea typeface="標楷體" pitchFamily="65" charset="-120"/>
              </a:rPr>
              <a:t>Detailed work ,</a:t>
            </a:r>
          </a:p>
          <a:p>
            <a:pPr marL="174625" indent="-174625" eaLnBrk="0" fontAlgn="auto" hangingPunct="0">
              <a:lnSpc>
                <a:spcPct val="85000"/>
              </a:lnSpc>
              <a:spcBef>
                <a:spcPct val="30000"/>
              </a:spcBef>
              <a:spcAft>
                <a:spcPts val="0"/>
              </a:spcAft>
              <a:buFont typeface="+mj-lt"/>
              <a:buAutoNum type="arabicPeriod"/>
              <a:defRPr/>
            </a:pPr>
            <a:r>
              <a:rPr kumimoji="0" lang="en-US" altLang="zh-TW" sz="1600" b="1" dirty="0">
                <a:solidFill>
                  <a:prstClr val="white"/>
                </a:solidFill>
                <a:latin typeface="Calibri"/>
                <a:ea typeface="標楷體" pitchFamily="65" charset="-120"/>
              </a:rPr>
              <a:t>Performance indicator and</a:t>
            </a:r>
          </a:p>
          <a:p>
            <a:pPr marL="174625" indent="-174625" eaLnBrk="0" fontAlgn="auto" hangingPunct="0">
              <a:lnSpc>
                <a:spcPct val="85000"/>
              </a:lnSpc>
              <a:spcBef>
                <a:spcPct val="30000"/>
              </a:spcBef>
              <a:spcAft>
                <a:spcPts val="0"/>
              </a:spcAft>
              <a:buFont typeface="+mj-lt"/>
              <a:buAutoNum type="arabicPeriod"/>
              <a:defRPr/>
            </a:pPr>
            <a:r>
              <a:rPr kumimoji="0" lang="en-US" altLang="zh-TW" sz="1600" b="1" dirty="0">
                <a:solidFill>
                  <a:prstClr val="white"/>
                </a:solidFill>
                <a:latin typeface="Calibri"/>
                <a:ea typeface="標楷體" pitchFamily="65" charset="-120"/>
              </a:rPr>
              <a:t>Revised point of short-term action plan are  worked out  and approved by Committee</a:t>
            </a:r>
            <a:r>
              <a:rPr kumimoji="0" lang="en-US" altLang="zh-TW" sz="1600" b="1" dirty="0" smtClean="0">
                <a:solidFill>
                  <a:prstClr val="white"/>
                </a:solidFill>
                <a:latin typeface="Calibri"/>
                <a:ea typeface="標楷體" pitchFamily="65" charset="-120"/>
              </a:rPr>
              <a:t>.</a:t>
            </a:r>
            <a:endParaRPr kumimoji="0" lang="en-US" altLang="zh-TW" sz="1600" b="1" dirty="0">
              <a:solidFill>
                <a:prstClr val="white"/>
              </a:solidFill>
              <a:latin typeface="Calibri"/>
              <a:ea typeface="標楷體" pitchFamily="65" charset="-120"/>
            </a:endParaRPr>
          </a:p>
        </p:txBody>
      </p:sp>
      <p:sp>
        <p:nvSpPr>
          <p:cNvPr id="268" name="Line 9"/>
          <p:cNvSpPr>
            <a:spLocks noChangeShapeType="1"/>
          </p:cNvSpPr>
          <p:nvPr/>
        </p:nvSpPr>
        <p:spPr bwMode="gray">
          <a:xfrm>
            <a:off x="3929063" y="2773040"/>
            <a:ext cx="0" cy="1016000"/>
          </a:xfrm>
          <a:prstGeom prst="line">
            <a:avLst/>
          </a:prstGeom>
          <a:noFill/>
          <a:ln w="57150">
            <a:solidFill>
              <a:srgbClr val="C0C0C0"/>
            </a:solidFill>
            <a:round/>
            <a:headEnd/>
            <a:tailEnd/>
          </a:ln>
        </p:spPr>
        <p:txBody>
          <a:bodyPr wrap="none" anchor="ctr"/>
          <a:lstStyle/>
          <a:p>
            <a:pPr fontAlgn="auto">
              <a:spcBef>
                <a:spcPts val="0"/>
              </a:spcBef>
              <a:spcAft>
                <a:spcPts val="0"/>
              </a:spcAft>
            </a:pPr>
            <a:endParaRPr kumimoji="0" lang="zh-TW" altLang="en-US">
              <a:solidFill>
                <a:prstClr val="black"/>
              </a:solidFill>
              <a:latin typeface="Calibri"/>
              <a:ea typeface="新細明體"/>
            </a:endParaRPr>
          </a:p>
        </p:txBody>
      </p:sp>
      <p:sp>
        <p:nvSpPr>
          <p:cNvPr id="269" name="Text Box 10"/>
          <p:cNvSpPr txBox="1">
            <a:spLocks noChangeArrowheads="1"/>
          </p:cNvSpPr>
          <p:nvPr/>
        </p:nvSpPr>
        <p:spPr bwMode="gray">
          <a:xfrm>
            <a:off x="3419873" y="3212976"/>
            <a:ext cx="1512168" cy="1305431"/>
          </a:xfrm>
          <a:prstGeom prst="rect">
            <a:avLst/>
          </a:prstGeom>
          <a:solidFill>
            <a:srgbClr val="A1A646"/>
          </a:solidFill>
          <a:ln w="25400" algn="ctr">
            <a:noFill/>
            <a:miter lim="800000"/>
            <a:headEnd/>
            <a:tailEnd/>
          </a:ln>
          <a:effectLst>
            <a:prstShdw prst="shdw17" dist="17961" dir="2700000">
              <a:srgbClr val="61642A"/>
            </a:prstShdw>
          </a:effectLst>
        </p:spPr>
        <p:txBody>
          <a:bodyPr lIns="45720" tIns="44450" rIns="45720" bIns="44450" anchor="ctr" anchorCtr="1"/>
          <a:lstStyle/>
          <a:p>
            <a:pPr algn="ctr" eaLnBrk="0" fontAlgn="auto" hangingPunct="0">
              <a:lnSpc>
                <a:spcPct val="85000"/>
              </a:lnSpc>
              <a:spcBef>
                <a:spcPct val="30000"/>
              </a:spcBef>
              <a:spcAft>
                <a:spcPts val="0"/>
              </a:spcAft>
            </a:pPr>
            <a:r>
              <a:rPr kumimoji="0" lang="en-US" altLang="zh-TW" sz="1600" b="1" dirty="0">
                <a:solidFill>
                  <a:prstClr val="white"/>
                </a:solidFill>
                <a:latin typeface="Calibri"/>
                <a:ea typeface="標楷體" pitchFamily="65" charset="-120"/>
                <a:cs typeface="Arial Unicode MS" pitchFamily="34" charset="-120"/>
              </a:rPr>
              <a:t>1</a:t>
            </a:r>
            <a:r>
              <a:rPr kumimoji="0" lang="en-US" altLang="zh-TW" sz="1600" b="1" baseline="30000" dirty="0">
                <a:solidFill>
                  <a:prstClr val="white"/>
                </a:solidFill>
                <a:latin typeface="Calibri"/>
                <a:ea typeface="標楷體" pitchFamily="65" charset="-120"/>
                <a:cs typeface="Arial Unicode MS" pitchFamily="34" charset="-120"/>
              </a:rPr>
              <a:t>st</a:t>
            </a:r>
            <a:r>
              <a:rPr kumimoji="0" lang="en-US" altLang="zh-TW" sz="1600" b="1" dirty="0">
                <a:solidFill>
                  <a:prstClr val="white"/>
                </a:solidFill>
                <a:latin typeface="Calibri"/>
                <a:ea typeface="標楷體" pitchFamily="65" charset="-120"/>
                <a:cs typeface="Arial Unicode MS" pitchFamily="34" charset="-120"/>
              </a:rPr>
              <a:t>  revised point. The framework will be  shown in next few slides</a:t>
            </a:r>
            <a:r>
              <a:rPr kumimoji="0" lang="en-US" altLang="zh-TW" sz="1600" b="1" dirty="0" smtClean="0">
                <a:solidFill>
                  <a:prstClr val="white"/>
                </a:solidFill>
                <a:latin typeface="Calibri"/>
                <a:ea typeface="標楷體" pitchFamily="65" charset="-120"/>
                <a:cs typeface="Arial Unicode MS" pitchFamily="34" charset="-120"/>
              </a:rPr>
              <a:t>.</a:t>
            </a:r>
            <a:endParaRPr kumimoji="0" lang="zh-TW" altLang="en-US" sz="1600" b="1" dirty="0">
              <a:solidFill>
                <a:prstClr val="white"/>
              </a:solidFill>
              <a:latin typeface="Calibri"/>
              <a:ea typeface="標楷體" pitchFamily="65" charset="-120"/>
              <a:cs typeface="Arial Unicode MS" pitchFamily="34" charset="-120"/>
            </a:endParaRPr>
          </a:p>
        </p:txBody>
      </p:sp>
      <p:sp>
        <p:nvSpPr>
          <p:cNvPr id="270" name="Text Box 12"/>
          <p:cNvSpPr txBox="1">
            <a:spLocks noChangeArrowheads="1"/>
          </p:cNvSpPr>
          <p:nvPr/>
        </p:nvSpPr>
        <p:spPr bwMode="gray">
          <a:xfrm>
            <a:off x="5076056" y="3227174"/>
            <a:ext cx="1531938" cy="1291234"/>
          </a:xfrm>
          <a:prstGeom prst="rect">
            <a:avLst/>
          </a:prstGeom>
          <a:solidFill>
            <a:srgbClr val="6399AB"/>
          </a:solidFill>
          <a:ln w="25400" algn="ctr">
            <a:noFill/>
            <a:miter lim="800000"/>
            <a:headEnd/>
            <a:tailEnd/>
          </a:ln>
          <a:effectLst>
            <a:prstShdw prst="shdw17" dist="17961" dir="2700000">
              <a:srgbClr val="3B5C67"/>
            </a:prstShdw>
          </a:effectLst>
        </p:spPr>
        <p:txBody>
          <a:bodyPr lIns="45720" tIns="44450" rIns="45720" bIns="44450" anchor="ctr" anchorCtr="1"/>
          <a:lstStyle/>
          <a:p>
            <a:pPr algn="ctr" eaLnBrk="0" fontAlgn="auto" hangingPunct="0">
              <a:lnSpc>
                <a:spcPct val="85000"/>
              </a:lnSpc>
              <a:spcBef>
                <a:spcPct val="30000"/>
              </a:spcBef>
              <a:spcAft>
                <a:spcPts val="0"/>
              </a:spcAft>
            </a:pPr>
            <a:r>
              <a:rPr kumimoji="0" lang="en-US" altLang="zh-TW" sz="1600" b="1" dirty="0">
                <a:solidFill>
                  <a:prstClr val="white"/>
                </a:solidFill>
                <a:latin typeface="Calibri"/>
                <a:ea typeface="標楷體" pitchFamily="65" charset="-120"/>
                <a:cs typeface="Arial Unicode MS" pitchFamily="34" charset="-120"/>
              </a:rPr>
              <a:t>2</a:t>
            </a:r>
            <a:r>
              <a:rPr kumimoji="0" lang="en-US" altLang="zh-TW" sz="1600" b="1" baseline="30000" dirty="0">
                <a:solidFill>
                  <a:prstClr val="white"/>
                </a:solidFill>
                <a:latin typeface="Calibri"/>
                <a:ea typeface="標楷體" pitchFamily="65" charset="-120"/>
                <a:cs typeface="Arial Unicode MS" pitchFamily="34" charset="-120"/>
              </a:rPr>
              <a:t>nd</a:t>
            </a:r>
            <a:r>
              <a:rPr kumimoji="0" lang="en-US" altLang="zh-TW" sz="1600" b="1" dirty="0">
                <a:solidFill>
                  <a:prstClr val="white"/>
                </a:solidFill>
                <a:latin typeface="Calibri"/>
                <a:ea typeface="標楷體" pitchFamily="65" charset="-120"/>
                <a:cs typeface="Arial Unicode MS" pitchFamily="34" charset="-120"/>
              </a:rPr>
              <a:t>  revised point. The Report of achievements during 2013 – 2014 has done </a:t>
            </a:r>
          </a:p>
        </p:txBody>
      </p:sp>
      <p:sp>
        <p:nvSpPr>
          <p:cNvPr id="271" name="AutoShape 14"/>
          <p:cNvSpPr>
            <a:spLocks noChangeArrowheads="1"/>
          </p:cNvSpPr>
          <p:nvPr/>
        </p:nvSpPr>
        <p:spPr bwMode="auto">
          <a:xfrm>
            <a:off x="430783" y="2744537"/>
            <a:ext cx="2557041" cy="276999"/>
          </a:xfrm>
          <a:prstGeom prst="homePlate">
            <a:avLst>
              <a:gd name="adj" fmla="val 66002"/>
            </a:avLst>
          </a:prstGeom>
          <a:solidFill>
            <a:srgbClr val="C0C0C0"/>
          </a:solidFill>
          <a:ln w="12700">
            <a:noFill/>
            <a:miter lim="800000"/>
            <a:headEnd/>
            <a:tailEnd/>
          </a:ln>
        </p:spPr>
        <p:txBody>
          <a:bodyPr wrap="square" lIns="3810" tIns="0" rIns="3810" bIns="0" anchor="ctr">
            <a:spAutoFit/>
          </a:bodyPr>
          <a:lstStyle/>
          <a:p>
            <a:pPr fontAlgn="auto">
              <a:spcBef>
                <a:spcPts val="0"/>
              </a:spcBef>
              <a:spcAft>
                <a:spcPts val="0"/>
              </a:spcAft>
            </a:pPr>
            <a:r>
              <a:rPr kumimoji="0" lang="en-US" altLang="zh-TW">
                <a:solidFill>
                  <a:prstClr val="black"/>
                </a:solidFill>
                <a:latin typeface="Calibri"/>
                <a:ea typeface="新細明體"/>
              </a:rPr>
              <a:t>                                            </a:t>
            </a:r>
            <a:endParaRPr kumimoji="0" lang="zh-TW" altLang="en-US">
              <a:solidFill>
                <a:prstClr val="black"/>
              </a:solidFill>
              <a:latin typeface="Calibri"/>
              <a:ea typeface="新細明體"/>
            </a:endParaRPr>
          </a:p>
        </p:txBody>
      </p:sp>
      <p:sp>
        <p:nvSpPr>
          <p:cNvPr id="272" name="AutoShape 15"/>
          <p:cNvSpPr>
            <a:spLocks noChangeArrowheads="1"/>
          </p:cNvSpPr>
          <p:nvPr/>
        </p:nvSpPr>
        <p:spPr bwMode="gray">
          <a:xfrm>
            <a:off x="2714625" y="2725787"/>
            <a:ext cx="4073525" cy="334963"/>
          </a:xfrm>
          <a:prstGeom prst="chevron">
            <a:avLst>
              <a:gd name="adj" fmla="val 74599"/>
            </a:avLst>
          </a:prstGeom>
          <a:solidFill>
            <a:srgbClr val="6399AB"/>
          </a:solidFill>
          <a:ln w="25400" algn="ctr">
            <a:solidFill>
              <a:srgbClr val="FFFFFF"/>
            </a:solidFill>
            <a:miter lim="800000"/>
            <a:headEnd/>
            <a:tailEnd/>
          </a:ln>
        </p:spPr>
        <p:txBody>
          <a:bodyPr lIns="45720" tIns="44450" rIns="45720" bIns="44450" anchor="ctr" anchorCtr="1"/>
          <a:lstStyle/>
          <a:p>
            <a:pPr fontAlgn="auto">
              <a:spcBef>
                <a:spcPts val="0"/>
              </a:spcBef>
              <a:spcAft>
                <a:spcPts val="0"/>
              </a:spcAft>
            </a:pPr>
            <a:endParaRPr kumimoji="0" lang="zh-TW" altLang="en-US">
              <a:solidFill>
                <a:prstClr val="black"/>
              </a:solidFill>
              <a:latin typeface="Calibri"/>
              <a:ea typeface="新細明體"/>
            </a:endParaRPr>
          </a:p>
        </p:txBody>
      </p:sp>
      <p:sp>
        <p:nvSpPr>
          <p:cNvPr id="273" name="Line 11"/>
          <p:cNvSpPr>
            <a:spLocks noChangeAspect="1" noChangeShapeType="1"/>
          </p:cNvSpPr>
          <p:nvPr/>
        </p:nvSpPr>
        <p:spPr bwMode="gray">
          <a:xfrm>
            <a:off x="857250" y="2930575"/>
            <a:ext cx="23813" cy="1108075"/>
          </a:xfrm>
          <a:prstGeom prst="line">
            <a:avLst/>
          </a:prstGeom>
          <a:noFill/>
          <a:ln w="57150">
            <a:solidFill>
              <a:srgbClr val="C0C0C0"/>
            </a:solidFill>
            <a:round/>
            <a:headEnd/>
            <a:tailEnd/>
          </a:ln>
        </p:spPr>
        <p:txBody>
          <a:bodyPr wrap="none" anchor="ctr"/>
          <a:lstStyle/>
          <a:p>
            <a:pPr fontAlgn="auto">
              <a:spcBef>
                <a:spcPts val="0"/>
              </a:spcBef>
              <a:spcAft>
                <a:spcPts val="0"/>
              </a:spcAft>
            </a:pPr>
            <a:endParaRPr kumimoji="0" lang="zh-TW" altLang="en-US">
              <a:solidFill>
                <a:prstClr val="black"/>
              </a:solidFill>
              <a:latin typeface="Calibri"/>
              <a:ea typeface="新細明體"/>
            </a:endParaRPr>
          </a:p>
        </p:txBody>
      </p:sp>
      <p:sp>
        <p:nvSpPr>
          <p:cNvPr id="274" name="Text Box 12"/>
          <p:cNvSpPr txBox="1">
            <a:spLocks noChangeArrowheads="1"/>
          </p:cNvSpPr>
          <p:nvPr/>
        </p:nvSpPr>
        <p:spPr bwMode="gray">
          <a:xfrm>
            <a:off x="179512" y="3212976"/>
            <a:ext cx="1296144" cy="1727323"/>
          </a:xfrm>
          <a:prstGeom prst="rect">
            <a:avLst/>
          </a:prstGeom>
          <a:solidFill>
            <a:srgbClr val="6399AB"/>
          </a:solidFill>
          <a:ln w="25400" algn="ctr">
            <a:noFill/>
            <a:miter lim="800000"/>
            <a:headEnd/>
            <a:tailEnd/>
          </a:ln>
          <a:effectLst>
            <a:prstShdw prst="shdw17" dist="17961" dir="2700000">
              <a:srgbClr val="3B5C67"/>
            </a:prstShdw>
          </a:effectLst>
        </p:spPr>
        <p:txBody>
          <a:bodyPr lIns="45720" tIns="44450" rIns="45720" bIns="44450" anchor="ctr" anchorCtr="1"/>
          <a:lstStyle/>
          <a:p>
            <a:pPr eaLnBrk="0" fontAlgn="auto" hangingPunct="0">
              <a:lnSpc>
                <a:spcPct val="85000"/>
              </a:lnSpc>
              <a:spcBef>
                <a:spcPct val="30000"/>
              </a:spcBef>
              <a:spcAft>
                <a:spcPts val="0"/>
              </a:spcAft>
              <a:defRPr/>
            </a:pPr>
            <a:r>
              <a:rPr kumimoji="0" lang="en-US" altLang="zh-TW" sz="1600" b="1" u="sng" dirty="0">
                <a:solidFill>
                  <a:prstClr val="white"/>
                </a:solidFill>
                <a:latin typeface="Calibri"/>
                <a:ea typeface="Arial Unicode MS" pitchFamily="34" charset="-120"/>
                <a:cs typeface="Arial Unicode MS" pitchFamily="34" charset="-120"/>
              </a:rPr>
              <a:t>LBSAP </a:t>
            </a:r>
            <a:r>
              <a:rPr kumimoji="0" lang="en-US" altLang="zh-TW" sz="1600" b="1" dirty="0">
                <a:solidFill>
                  <a:prstClr val="white"/>
                </a:solidFill>
                <a:latin typeface="Calibri"/>
                <a:ea typeface="Arial Unicode MS" pitchFamily="34" charset="-120"/>
                <a:cs typeface="Arial Unicode MS" pitchFamily="34" charset="-120"/>
              </a:rPr>
              <a:t>framework approved by Kaohsiung Sustainable Development Committee</a:t>
            </a:r>
            <a:r>
              <a:rPr kumimoji="0" lang="en-US" altLang="zh-TW" sz="1600" b="1" dirty="0" smtClean="0">
                <a:solidFill>
                  <a:prstClr val="white"/>
                </a:solidFill>
                <a:latin typeface="Calibri"/>
                <a:ea typeface="Arial Unicode MS" pitchFamily="34" charset="-120"/>
                <a:cs typeface="Arial Unicode MS" pitchFamily="34" charset="-120"/>
              </a:rPr>
              <a:t>.</a:t>
            </a:r>
            <a:endParaRPr kumimoji="0" lang="en-US" altLang="zh-TW" sz="1600" b="1" dirty="0">
              <a:solidFill>
                <a:prstClr val="white"/>
              </a:solidFill>
              <a:latin typeface="Calibri"/>
              <a:ea typeface="Arial Unicode MS" pitchFamily="34" charset="-120"/>
              <a:cs typeface="Arial Unicode MS" pitchFamily="34" charset="-120"/>
            </a:endParaRPr>
          </a:p>
        </p:txBody>
      </p:sp>
      <p:sp>
        <p:nvSpPr>
          <p:cNvPr id="275" name="文字方塊 33"/>
          <p:cNvSpPr txBox="1">
            <a:spLocks noChangeArrowheads="1"/>
          </p:cNvSpPr>
          <p:nvPr/>
        </p:nvSpPr>
        <p:spPr bwMode="auto">
          <a:xfrm>
            <a:off x="357188" y="2716262"/>
            <a:ext cx="1143000" cy="369888"/>
          </a:xfrm>
          <a:prstGeom prst="rect">
            <a:avLst/>
          </a:prstGeom>
          <a:noFill/>
          <a:ln w="9525">
            <a:noFill/>
            <a:miter lim="800000"/>
            <a:headEnd/>
            <a:tailEnd/>
          </a:ln>
        </p:spPr>
        <p:txBody>
          <a:bodyPr>
            <a:spAutoFit/>
          </a:bodyPr>
          <a:lstStyle/>
          <a:p>
            <a:pPr algn="ctr" fontAlgn="auto">
              <a:spcBef>
                <a:spcPts val="0"/>
              </a:spcBef>
              <a:spcAft>
                <a:spcPts val="0"/>
              </a:spcAft>
              <a:defRPr/>
            </a:pPr>
            <a:r>
              <a:rPr kumimoji="0" lang="en-US" altLang="zh-TW" b="1" dirty="0" smtClean="0">
                <a:solidFill>
                  <a:srgbClr val="F79646">
                    <a:lumMod val="20000"/>
                    <a:lumOff val="80000"/>
                  </a:srgbClr>
                </a:solidFill>
                <a:latin typeface="Calibri"/>
                <a:ea typeface="新細明體" pitchFamily="18" charset="-120"/>
              </a:rPr>
              <a:t>6/27</a:t>
            </a:r>
            <a:endParaRPr kumimoji="0" lang="zh-TW" altLang="en-US" b="1" dirty="0">
              <a:solidFill>
                <a:srgbClr val="F79646">
                  <a:lumMod val="20000"/>
                  <a:lumOff val="80000"/>
                </a:srgbClr>
              </a:solidFill>
              <a:latin typeface="Calibri"/>
              <a:ea typeface="新細明體" pitchFamily="18" charset="-120"/>
            </a:endParaRPr>
          </a:p>
        </p:txBody>
      </p:sp>
      <p:sp>
        <p:nvSpPr>
          <p:cNvPr id="276" name="文字方塊 35"/>
          <p:cNvSpPr txBox="1">
            <a:spLocks noChangeArrowheads="1"/>
          </p:cNvSpPr>
          <p:nvPr/>
        </p:nvSpPr>
        <p:spPr bwMode="auto">
          <a:xfrm>
            <a:off x="3429000" y="2716262"/>
            <a:ext cx="1143000" cy="369888"/>
          </a:xfrm>
          <a:prstGeom prst="rect">
            <a:avLst/>
          </a:prstGeom>
          <a:noFill/>
          <a:ln w="9525">
            <a:noFill/>
            <a:miter lim="800000"/>
            <a:headEnd/>
            <a:tailEnd/>
          </a:ln>
        </p:spPr>
        <p:txBody>
          <a:bodyPr>
            <a:spAutoFit/>
          </a:bodyPr>
          <a:lstStyle/>
          <a:p>
            <a:pPr algn="ctr" fontAlgn="auto">
              <a:spcBef>
                <a:spcPts val="0"/>
              </a:spcBef>
              <a:spcAft>
                <a:spcPts val="0"/>
              </a:spcAft>
            </a:pPr>
            <a:r>
              <a:rPr kumimoji="0" lang="en-US" altLang="zh-TW" b="1" dirty="0">
                <a:solidFill>
                  <a:srgbClr val="FFFFCC"/>
                </a:solidFill>
                <a:latin typeface="Calibri"/>
                <a:ea typeface="新細明體"/>
              </a:rPr>
              <a:t>June</a:t>
            </a:r>
            <a:endParaRPr kumimoji="0" lang="zh-TW" altLang="en-US" b="1" dirty="0">
              <a:solidFill>
                <a:srgbClr val="FFFFCC"/>
              </a:solidFill>
              <a:latin typeface="Calibri"/>
              <a:ea typeface="新細明體"/>
            </a:endParaRPr>
          </a:p>
        </p:txBody>
      </p:sp>
      <p:cxnSp>
        <p:nvCxnSpPr>
          <p:cNvPr id="277" name="直線單箭頭接點 276"/>
          <p:cNvCxnSpPr/>
          <p:nvPr/>
        </p:nvCxnSpPr>
        <p:spPr>
          <a:xfrm flipV="1">
            <a:off x="357188" y="2560687"/>
            <a:ext cx="2357437" cy="0"/>
          </a:xfrm>
          <a:prstGeom prst="straightConnector1">
            <a:avLst/>
          </a:prstGeom>
          <a:ln w="31750">
            <a:solidFill>
              <a:srgbClr val="33CC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8" name="直線單箭頭接點 277"/>
          <p:cNvCxnSpPr/>
          <p:nvPr/>
        </p:nvCxnSpPr>
        <p:spPr>
          <a:xfrm flipV="1">
            <a:off x="2714625" y="2560687"/>
            <a:ext cx="3857625" cy="0"/>
          </a:xfrm>
          <a:prstGeom prst="straightConnector1">
            <a:avLst/>
          </a:prstGeom>
          <a:ln w="31750">
            <a:solidFill>
              <a:srgbClr val="3366CC"/>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9" name="文字方塊 278"/>
          <p:cNvSpPr txBox="1"/>
          <p:nvPr/>
        </p:nvSpPr>
        <p:spPr>
          <a:xfrm>
            <a:off x="357188" y="2274937"/>
            <a:ext cx="2214562" cy="369888"/>
          </a:xfrm>
          <a:prstGeom prst="rect">
            <a:avLst/>
          </a:prstGeom>
          <a:noFill/>
        </p:spPr>
        <p:txBody>
          <a:bodyPr>
            <a:spAutoFit/>
          </a:bodyPr>
          <a:lstStyle/>
          <a:p>
            <a:pPr algn="ctr" fontAlgn="auto">
              <a:spcBef>
                <a:spcPts val="0"/>
              </a:spcBef>
              <a:spcAft>
                <a:spcPts val="0"/>
              </a:spcAft>
              <a:defRPr/>
            </a:pPr>
            <a:r>
              <a:rPr kumimoji="0" lang="en-US" altLang="zh-TW" b="1" dirty="0">
                <a:solidFill>
                  <a:srgbClr val="4BACC6">
                    <a:lumMod val="75000"/>
                  </a:srgbClr>
                </a:solidFill>
                <a:latin typeface="微軟正黑體" pitchFamily="34" charset="-120"/>
                <a:ea typeface="微軟正黑體" pitchFamily="34" charset="-120"/>
                <a:cs typeface="Arial Unicode MS" pitchFamily="34" charset="-120"/>
              </a:rPr>
              <a:t>2013</a:t>
            </a:r>
            <a:endParaRPr kumimoji="0" lang="zh-TW" altLang="en-US" b="1" dirty="0">
              <a:solidFill>
                <a:srgbClr val="4BACC6">
                  <a:lumMod val="75000"/>
                </a:srgbClr>
              </a:solidFill>
              <a:latin typeface="微軟正黑體" pitchFamily="34" charset="-120"/>
              <a:ea typeface="微軟正黑體" pitchFamily="34" charset="-120"/>
              <a:cs typeface="Arial Unicode MS" pitchFamily="34" charset="-120"/>
            </a:endParaRPr>
          </a:p>
        </p:txBody>
      </p:sp>
      <p:sp>
        <p:nvSpPr>
          <p:cNvPr id="280" name="文字方塊 279"/>
          <p:cNvSpPr txBox="1"/>
          <p:nvPr/>
        </p:nvSpPr>
        <p:spPr>
          <a:xfrm>
            <a:off x="6858000" y="2262237"/>
            <a:ext cx="1643063" cy="369888"/>
          </a:xfrm>
          <a:prstGeom prst="rect">
            <a:avLst/>
          </a:prstGeom>
          <a:noFill/>
        </p:spPr>
        <p:txBody>
          <a:bodyPr>
            <a:spAutoFit/>
          </a:bodyPr>
          <a:lstStyle/>
          <a:p>
            <a:pPr algn="ctr" fontAlgn="auto">
              <a:spcBef>
                <a:spcPts val="0"/>
              </a:spcBef>
              <a:spcAft>
                <a:spcPts val="0"/>
              </a:spcAft>
              <a:defRPr/>
            </a:pPr>
            <a:r>
              <a:rPr kumimoji="0" lang="en-US" altLang="zh-TW" b="1" dirty="0">
                <a:solidFill>
                  <a:srgbClr val="8064A2">
                    <a:lumMod val="75000"/>
                  </a:srgbClr>
                </a:solidFill>
                <a:latin typeface="微軟正黑體" pitchFamily="34" charset="-120"/>
                <a:ea typeface="微軟正黑體" pitchFamily="34" charset="-120"/>
                <a:cs typeface="Arial Unicode MS" pitchFamily="34" charset="-120"/>
              </a:rPr>
              <a:t>2015 </a:t>
            </a:r>
            <a:r>
              <a:rPr kumimoji="0" lang="zh-TW" altLang="en-US" b="1" dirty="0">
                <a:solidFill>
                  <a:srgbClr val="8064A2">
                    <a:lumMod val="75000"/>
                  </a:srgbClr>
                </a:solidFill>
                <a:latin typeface="微軟正黑體" pitchFamily="34" charset="-120"/>
                <a:ea typeface="微軟正黑體" pitchFamily="34" charset="-120"/>
                <a:cs typeface="Arial Unicode MS" pitchFamily="34" charset="-120"/>
              </a:rPr>
              <a:t>～</a:t>
            </a:r>
            <a:r>
              <a:rPr kumimoji="0" lang="en-US" altLang="zh-TW" b="1" dirty="0">
                <a:solidFill>
                  <a:srgbClr val="8064A2">
                    <a:lumMod val="75000"/>
                  </a:srgbClr>
                </a:solidFill>
                <a:latin typeface="微軟正黑體" pitchFamily="34" charset="-120"/>
                <a:ea typeface="微軟正黑體" pitchFamily="34" charset="-120"/>
                <a:cs typeface="Arial Unicode MS" pitchFamily="34" charset="-120"/>
              </a:rPr>
              <a:t>16</a:t>
            </a:r>
            <a:endParaRPr kumimoji="0" lang="zh-TW" altLang="en-US" b="1" dirty="0">
              <a:solidFill>
                <a:srgbClr val="8064A2">
                  <a:lumMod val="75000"/>
                </a:srgbClr>
              </a:solidFill>
              <a:latin typeface="微軟正黑體" pitchFamily="34" charset="-120"/>
              <a:ea typeface="微軟正黑體" pitchFamily="34" charset="-120"/>
              <a:cs typeface="Arial Unicode MS" pitchFamily="34" charset="-120"/>
            </a:endParaRPr>
          </a:p>
        </p:txBody>
      </p:sp>
      <p:sp>
        <p:nvSpPr>
          <p:cNvPr id="281" name="Line 3"/>
          <p:cNvSpPr>
            <a:spLocks noChangeShapeType="1"/>
          </p:cNvSpPr>
          <p:nvPr/>
        </p:nvSpPr>
        <p:spPr bwMode="gray">
          <a:xfrm flipH="1">
            <a:off x="7629525" y="3035350"/>
            <a:ext cx="0" cy="1401762"/>
          </a:xfrm>
          <a:prstGeom prst="line">
            <a:avLst/>
          </a:prstGeom>
          <a:noFill/>
          <a:ln w="57150">
            <a:solidFill>
              <a:srgbClr val="C0C0C0"/>
            </a:solidFill>
            <a:round/>
            <a:headEnd/>
            <a:tailEnd/>
          </a:ln>
        </p:spPr>
        <p:txBody>
          <a:bodyPr wrap="none" anchor="ctr"/>
          <a:lstStyle/>
          <a:p>
            <a:pPr fontAlgn="auto">
              <a:spcBef>
                <a:spcPts val="0"/>
              </a:spcBef>
              <a:spcAft>
                <a:spcPts val="0"/>
              </a:spcAft>
            </a:pPr>
            <a:endParaRPr kumimoji="0" lang="zh-TW" altLang="en-US">
              <a:solidFill>
                <a:prstClr val="black"/>
              </a:solidFill>
              <a:latin typeface="Calibri"/>
              <a:ea typeface="新細明體"/>
            </a:endParaRPr>
          </a:p>
        </p:txBody>
      </p:sp>
      <p:sp>
        <p:nvSpPr>
          <p:cNvPr id="283" name="文字方塊 36"/>
          <p:cNvSpPr txBox="1">
            <a:spLocks noChangeArrowheads="1"/>
          </p:cNvSpPr>
          <p:nvPr/>
        </p:nvSpPr>
        <p:spPr bwMode="auto">
          <a:xfrm>
            <a:off x="1714500" y="2716262"/>
            <a:ext cx="928688" cy="369888"/>
          </a:xfrm>
          <a:prstGeom prst="rect">
            <a:avLst/>
          </a:prstGeom>
          <a:noFill/>
          <a:ln w="9525">
            <a:noFill/>
            <a:miter lim="800000"/>
            <a:headEnd/>
            <a:tailEnd/>
          </a:ln>
        </p:spPr>
        <p:txBody>
          <a:bodyPr>
            <a:spAutoFit/>
          </a:bodyPr>
          <a:lstStyle/>
          <a:p>
            <a:pPr algn="ctr" fontAlgn="auto">
              <a:spcBef>
                <a:spcPts val="0"/>
              </a:spcBef>
              <a:spcAft>
                <a:spcPts val="0"/>
              </a:spcAft>
              <a:defRPr/>
            </a:pPr>
            <a:r>
              <a:rPr kumimoji="0" lang="en-US" altLang="zh-TW" b="1" dirty="0" smtClean="0">
                <a:solidFill>
                  <a:srgbClr val="F79646">
                    <a:lumMod val="20000"/>
                    <a:lumOff val="80000"/>
                  </a:srgbClr>
                </a:solidFill>
                <a:latin typeface="Calibri"/>
                <a:ea typeface="新細明體" pitchFamily="18" charset="-120"/>
              </a:rPr>
              <a:t>12/23</a:t>
            </a:r>
            <a:endParaRPr kumimoji="0" lang="zh-TW" altLang="en-US" b="1" dirty="0">
              <a:solidFill>
                <a:srgbClr val="F79646">
                  <a:lumMod val="20000"/>
                  <a:lumOff val="80000"/>
                </a:srgbClr>
              </a:solidFill>
              <a:latin typeface="Calibri"/>
              <a:ea typeface="新細明體" pitchFamily="18" charset="-120"/>
            </a:endParaRPr>
          </a:p>
        </p:txBody>
      </p:sp>
      <p:sp>
        <p:nvSpPr>
          <p:cNvPr id="285" name="文字方塊 284"/>
          <p:cNvSpPr txBox="1"/>
          <p:nvPr/>
        </p:nvSpPr>
        <p:spPr>
          <a:xfrm>
            <a:off x="3857625" y="2274937"/>
            <a:ext cx="1643063" cy="369888"/>
          </a:xfrm>
          <a:prstGeom prst="rect">
            <a:avLst/>
          </a:prstGeom>
          <a:noFill/>
        </p:spPr>
        <p:txBody>
          <a:bodyPr>
            <a:spAutoFit/>
          </a:bodyPr>
          <a:lstStyle/>
          <a:p>
            <a:pPr algn="ctr" fontAlgn="auto">
              <a:spcBef>
                <a:spcPts val="0"/>
              </a:spcBef>
              <a:spcAft>
                <a:spcPts val="0"/>
              </a:spcAft>
              <a:defRPr/>
            </a:pPr>
            <a:r>
              <a:rPr kumimoji="0" lang="en-US" altLang="zh-TW" b="1" dirty="0">
                <a:solidFill>
                  <a:srgbClr val="4BACC6">
                    <a:lumMod val="75000"/>
                  </a:srgbClr>
                </a:solidFill>
                <a:latin typeface="微軟正黑體" pitchFamily="34" charset="-120"/>
                <a:ea typeface="微軟正黑體" pitchFamily="34" charset="-120"/>
                <a:cs typeface="Arial Unicode MS" pitchFamily="34" charset="-120"/>
              </a:rPr>
              <a:t>2014</a:t>
            </a:r>
            <a:endParaRPr kumimoji="0" lang="zh-TW" altLang="en-US" b="1" dirty="0">
              <a:solidFill>
                <a:srgbClr val="4BACC6">
                  <a:lumMod val="75000"/>
                </a:srgbClr>
              </a:solidFill>
              <a:latin typeface="微軟正黑體" pitchFamily="34" charset="-120"/>
              <a:ea typeface="微軟正黑體" pitchFamily="34" charset="-120"/>
              <a:cs typeface="Arial Unicode MS" pitchFamily="34" charset="-120"/>
            </a:endParaRPr>
          </a:p>
        </p:txBody>
      </p:sp>
      <p:pic>
        <p:nvPicPr>
          <p:cNvPr id="287" name="Picture 2" descr="C:\Users\Administrator\Desktop\頁面擷取自-成果報告(英)102-103生物多樣性.jpg"/>
          <p:cNvPicPr>
            <a:picLocks noChangeAspect="1" noChangeArrowheads="1"/>
          </p:cNvPicPr>
          <p:nvPr/>
        </p:nvPicPr>
        <p:blipFill>
          <a:blip r:embed="rId4" cstate="print"/>
          <a:srcRect/>
          <a:stretch>
            <a:fillRect/>
          </a:stretch>
        </p:blipFill>
        <p:spPr bwMode="auto">
          <a:xfrm>
            <a:off x="5148064" y="4509119"/>
            <a:ext cx="1391022" cy="1967111"/>
          </a:xfrm>
          <a:prstGeom prst="rect">
            <a:avLst/>
          </a:prstGeom>
          <a:noFill/>
        </p:spPr>
      </p:pic>
      <p:sp>
        <p:nvSpPr>
          <p:cNvPr id="288" name="橢圓 287"/>
          <p:cNvSpPr/>
          <p:nvPr/>
        </p:nvSpPr>
        <p:spPr>
          <a:xfrm>
            <a:off x="6705352" y="3284984"/>
            <a:ext cx="2043112" cy="15263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lnSpc>
                <a:spcPct val="85000"/>
              </a:lnSpc>
              <a:spcBef>
                <a:spcPct val="30000"/>
              </a:spcBef>
              <a:spcAft>
                <a:spcPts val="0"/>
              </a:spcAft>
              <a:defRPr/>
            </a:pPr>
            <a:endParaRPr kumimoji="0" lang="en-US" altLang="zh-TW" sz="1600" b="1" dirty="0" smtClean="0">
              <a:solidFill>
                <a:srgbClr val="0070C0"/>
              </a:solidFill>
              <a:latin typeface="Arial Unicode MS" pitchFamily="34" charset="-120"/>
              <a:ea typeface="Arial Unicode MS" pitchFamily="34" charset="-120"/>
              <a:cs typeface="Arial Unicode MS" pitchFamily="34" charset="-120"/>
            </a:endParaRPr>
          </a:p>
          <a:p>
            <a:pPr algn="ctr" eaLnBrk="0" fontAlgn="auto" hangingPunct="0">
              <a:lnSpc>
                <a:spcPct val="85000"/>
              </a:lnSpc>
              <a:spcBef>
                <a:spcPct val="30000"/>
              </a:spcBef>
              <a:spcAft>
                <a:spcPts val="0"/>
              </a:spcAft>
              <a:defRPr/>
            </a:pPr>
            <a:r>
              <a:rPr kumimoji="0" lang="en-US" altLang="zh-TW" sz="1600" b="1" dirty="0" smtClean="0">
                <a:solidFill>
                  <a:srgbClr val="0070C0"/>
                </a:solidFill>
                <a:latin typeface="Arial Unicode MS" pitchFamily="34" charset="-120"/>
                <a:ea typeface="Arial Unicode MS" pitchFamily="34" charset="-120"/>
                <a:cs typeface="Arial Unicode MS" pitchFamily="34" charset="-120"/>
              </a:rPr>
              <a:t>Review  and </a:t>
            </a:r>
            <a:r>
              <a:rPr kumimoji="0" lang="en-US" altLang="zh-TW" sz="1600" b="1" dirty="0">
                <a:solidFill>
                  <a:srgbClr val="0070C0"/>
                </a:solidFill>
                <a:latin typeface="Arial Unicode MS" pitchFamily="34" charset="-120"/>
                <a:ea typeface="Arial Unicode MS" pitchFamily="34" charset="-120"/>
                <a:cs typeface="Arial Unicode MS" pitchFamily="34" charset="-120"/>
              </a:rPr>
              <a:t>make   </a:t>
            </a:r>
            <a:r>
              <a:rPr kumimoji="0" lang="en-US" altLang="zh-TW" sz="1600" b="1" dirty="0" smtClean="0">
                <a:solidFill>
                  <a:srgbClr val="0070C0"/>
                </a:solidFill>
                <a:latin typeface="Arial Unicode MS" pitchFamily="34" charset="-120"/>
                <a:ea typeface="Arial Unicode MS" pitchFamily="34" charset="-120"/>
                <a:cs typeface="Arial Unicode MS" pitchFamily="34" charset="-120"/>
              </a:rPr>
              <a:t>adjustments   on </a:t>
            </a:r>
            <a:r>
              <a:rPr kumimoji="0" lang="en-US" altLang="zh-TW" sz="1600" b="1" dirty="0">
                <a:solidFill>
                  <a:srgbClr val="0070C0"/>
                </a:solidFill>
                <a:latin typeface="Arial Unicode MS" pitchFamily="34" charset="-120"/>
                <a:ea typeface="Arial Unicode MS" pitchFamily="34" charset="-120"/>
                <a:cs typeface="Arial Unicode MS" pitchFamily="34" charset="-120"/>
              </a:rPr>
              <a:t>detailed work </a:t>
            </a:r>
            <a:r>
              <a:rPr kumimoji="0" lang="zh-TW" altLang="en-US" sz="1600" b="1" dirty="0" smtClean="0">
                <a:solidFill>
                  <a:srgbClr val="0070C0"/>
                </a:solidFill>
                <a:latin typeface="Arial Unicode MS" pitchFamily="34" charset="-120"/>
                <a:ea typeface="Arial Unicode MS" pitchFamily="34" charset="-120"/>
                <a:cs typeface="Arial Unicode MS" pitchFamily="34" charset="-120"/>
              </a:rPr>
              <a:t> </a:t>
            </a:r>
            <a:r>
              <a:rPr kumimoji="0" lang="en-US" altLang="zh-TW" sz="1600" b="1" dirty="0" smtClean="0">
                <a:solidFill>
                  <a:srgbClr val="0070C0"/>
                </a:solidFill>
                <a:latin typeface="Arial Unicode MS" pitchFamily="34" charset="-120"/>
                <a:ea typeface="Arial Unicode MS" pitchFamily="34" charset="-120"/>
                <a:cs typeface="Arial Unicode MS" pitchFamily="34" charset="-120"/>
              </a:rPr>
              <a:t>annually</a:t>
            </a:r>
            <a:r>
              <a:rPr kumimoji="0" lang="en-US" altLang="zh-TW" sz="1600" b="1" dirty="0">
                <a:solidFill>
                  <a:srgbClr val="FFFFFF"/>
                </a:solidFill>
                <a:latin typeface="Arial Unicode MS" pitchFamily="34" charset="-120"/>
                <a:ea typeface="Arial Unicode MS" pitchFamily="34" charset="-120"/>
                <a:cs typeface="Arial Unicode MS" pitchFamily="34" charset="-120"/>
              </a:rPr>
              <a:t/>
            </a:r>
            <a:br>
              <a:rPr kumimoji="0" lang="en-US" altLang="zh-TW" sz="1600" b="1" dirty="0">
                <a:solidFill>
                  <a:srgbClr val="FFFFFF"/>
                </a:solidFill>
                <a:latin typeface="Arial Unicode MS" pitchFamily="34" charset="-120"/>
                <a:ea typeface="Arial Unicode MS" pitchFamily="34" charset="-120"/>
                <a:cs typeface="Arial Unicode MS" pitchFamily="34" charset="-120"/>
              </a:rPr>
            </a:br>
            <a:r>
              <a:rPr kumimoji="0" lang="en-US" altLang="zh-TW" sz="1600" b="1" dirty="0">
                <a:solidFill>
                  <a:srgbClr val="FFFFFF"/>
                </a:solidFill>
                <a:latin typeface="Arial Unicode MS" pitchFamily="34" charset="-120"/>
                <a:ea typeface="Arial Unicode MS" pitchFamily="34" charset="-120"/>
                <a:cs typeface="Arial Unicode MS" pitchFamily="34" charset="-120"/>
              </a:rPr>
              <a:t> </a:t>
            </a:r>
          </a:p>
        </p:txBody>
      </p:sp>
      <p:sp>
        <p:nvSpPr>
          <p:cNvPr id="296" name="Rectangle 6"/>
          <p:cNvSpPr>
            <a:spLocks noChangeArrowheads="1"/>
          </p:cNvSpPr>
          <p:nvPr/>
        </p:nvSpPr>
        <p:spPr bwMode="gray">
          <a:xfrm>
            <a:off x="2699792" y="6452443"/>
            <a:ext cx="5072063" cy="288925"/>
          </a:xfrm>
          <a:prstGeom prst="rect">
            <a:avLst/>
          </a:prstGeom>
          <a:solidFill>
            <a:srgbClr val="F79646">
              <a:lumMod val="75000"/>
            </a:srgbClr>
          </a:solidFill>
          <a:ln w="25400" algn="ctr">
            <a:noFill/>
            <a:miter lim="800000"/>
            <a:headEnd/>
            <a:tailEnd/>
          </a:ln>
        </p:spPr>
        <p:txBody>
          <a:bodyPr lIns="45720" tIns="44450" rIns="45720" bIns="4445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a:ea typeface="新細明體" pitchFamily="18" charset="-120"/>
            </a:endParaRPr>
          </a:p>
        </p:txBody>
      </p:sp>
      <p:sp>
        <p:nvSpPr>
          <p:cNvPr id="297" name="AutoShape 8"/>
          <p:cNvSpPr>
            <a:spLocks noChangeAspect="1" noChangeArrowheads="1"/>
          </p:cNvSpPr>
          <p:nvPr/>
        </p:nvSpPr>
        <p:spPr bwMode="gray">
          <a:xfrm>
            <a:off x="2357438" y="5552858"/>
            <a:ext cx="754062" cy="1188243"/>
          </a:xfrm>
          <a:prstGeom prst="upArrow">
            <a:avLst>
              <a:gd name="adj1" fmla="val 50000"/>
              <a:gd name="adj2" fmla="val 67981"/>
            </a:avLst>
          </a:prstGeom>
          <a:solidFill>
            <a:srgbClr val="F79646">
              <a:lumMod val="75000"/>
            </a:srgbClr>
          </a:solidFill>
          <a:ln w="25400" algn="ctr">
            <a:noFill/>
            <a:miter lim="800000"/>
            <a:headEnd/>
            <a:tailEnd/>
          </a:ln>
        </p:spPr>
        <p:txBody>
          <a:bodyPr lIns="45720" tIns="44450" rIns="45720" bIns="4445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prstClr val="black"/>
              </a:solidFill>
              <a:effectLst/>
              <a:uLnTx/>
              <a:uFillTx/>
              <a:latin typeface="Calibri"/>
              <a:ea typeface="新細明體" pitchFamily="18" charset="-120"/>
            </a:endParaRPr>
          </a:p>
        </p:txBody>
      </p:sp>
      <p:sp>
        <p:nvSpPr>
          <p:cNvPr id="299" name="文字方塊 67"/>
          <p:cNvSpPr txBox="1">
            <a:spLocks noChangeArrowheads="1"/>
          </p:cNvSpPr>
          <p:nvPr/>
        </p:nvSpPr>
        <p:spPr bwMode="auto">
          <a:xfrm>
            <a:off x="2071688" y="6386835"/>
            <a:ext cx="6072187" cy="400110"/>
          </a:xfrm>
          <a:prstGeom prst="rect">
            <a:avLst/>
          </a:prstGeom>
          <a:noFill/>
          <a:ln w="9525">
            <a:noFill/>
            <a:miter lim="800000"/>
            <a:headEnd/>
            <a:tailEnd/>
          </a:ln>
        </p:spPr>
        <p:txBody>
          <a:bodyPr>
            <a:spAutoFit/>
          </a:bodyPr>
          <a:lstStyle/>
          <a:p>
            <a:pPr algn="ctr" fontAlgn="auto">
              <a:spcBef>
                <a:spcPts val="0"/>
              </a:spcBef>
              <a:spcAft>
                <a:spcPts val="0"/>
              </a:spcAft>
            </a:pPr>
            <a:r>
              <a:rPr kumimoji="0" lang="en-US" altLang="zh-TW" sz="2000" b="1" dirty="0">
                <a:solidFill>
                  <a:prstClr val="white"/>
                </a:solidFill>
                <a:latin typeface="Calibri"/>
                <a:ea typeface="標楷體" pitchFamily="65" charset="-120"/>
              </a:rPr>
              <a:t> Revised periodically ( adaptive  management  )</a:t>
            </a:r>
            <a:endParaRPr kumimoji="0" lang="zh-TW" altLang="en-US" sz="2000" dirty="0">
              <a:solidFill>
                <a:prstClr val="white"/>
              </a:solidFill>
              <a:latin typeface="標楷體" pitchFamily="65" charset="-120"/>
              <a:ea typeface="標楷體" pitchFamily="65" charset="-120"/>
              <a:cs typeface="Arial Unicode MS" pitchFamily="34" charset="-120"/>
            </a:endParaRPr>
          </a:p>
        </p:txBody>
      </p:sp>
      <p:cxnSp>
        <p:nvCxnSpPr>
          <p:cNvPr id="301" name="直線單箭頭接點 300"/>
          <p:cNvCxnSpPr/>
          <p:nvPr/>
        </p:nvCxnSpPr>
        <p:spPr>
          <a:xfrm>
            <a:off x="6572250" y="2559397"/>
            <a:ext cx="2286000" cy="11112"/>
          </a:xfrm>
          <a:prstGeom prst="straightConnector1">
            <a:avLst/>
          </a:prstGeom>
          <a:ln w="31750">
            <a:solidFill>
              <a:srgbClr val="CC99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Rectangle 2"/>
          <p:cNvSpPr txBox="1">
            <a:spLocks noChangeArrowheads="1"/>
          </p:cNvSpPr>
          <p:nvPr/>
        </p:nvSpPr>
        <p:spPr>
          <a:xfrm>
            <a:off x="0" y="-27384"/>
            <a:ext cx="9247188" cy="936104"/>
          </a:xfrm>
          <a:prstGeom prst="rect">
            <a:avLst/>
          </a:prstGeom>
          <a:noFill/>
          <a:ln>
            <a:noFill/>
          </a:ln>
        </p:spPr>
        <p:txBody>
          <a:bodyPr anchor="ctr">
            <a:noAutofit/>
          </a:bodyPr>
          <a:lstStyle>
            <a:lvl1pPr algn="ctr" rtl="0" eaLnBrk="0" fontAlgn="base" hangingPunct="0">
              <a:spcBef>
                <a:spcPct val="0"/>
              </a:spcBef>
              <a:spcAft>
                <a:spcPct val="0"/>
              </a:spcAft>
              <a:defRPr lang="zh-TW" altLang="en-US" sz="4000" b="1" u="sng" kern="1200" dirty="0">
                <a:solidFill>
                  <a:srgbClr val="395B68"/>
                </a:solidFill>
                <a:effectLst>
                  <a:outerShdw blurRad="38100" dist="38100" dir="2700000" algn="tl">
                    <a:srgbClr val="000000">
                      <a:alpha val="43137"/>
                    </a:srgbClr>
                  </a:outerShdw>
                </a:effectLst>
                <a:latin typeface="Times New Roman" pitchFamily="18" charset="0"/>
                <a:ea typeface="微軟正黑體" pitchFamily="34" charset="-120"/>
                <a:cs typeface="Times New Roman" pitchFamily="18" charset="0"/>
              </a:defRPr>
            </a:lvl1pPr>
            <a:lvl2pPr algn="ctr" rtl="0" eaLnBrk="0" fontAlgn="base" hangingPunct="0">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2pPr>
            <a:lvl3pPr algn="ctr" rtl="0" eaLnBrk="0" fontAlgn="base" hangingPunct="0">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3pPr>
            <a:lvl4pPr algn="ctr" rtl="0" eaLnBrk="0" fontAlgn="base" hangingPunct="0">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4pPr>
            <a:lvl5pPr algn="ctr" rtl="0" eaLnBrk="0" fontAlgn="base" hangingPunct="0">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5pPr>
            <a:lvl6pPr marL="4572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6pPr>
            <a:lvl7pPr marL="9144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7pPr>
            <a:lvl8pPr marL="13716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8pPr>
            <a:lvl9pPr marL="18288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9pPr>
          </a:lstStyle>
          <a:p>
            <a:r>
              <a:rPr kumimoji="0" lang="en-US" altLang="zh-TW" sz="2800" dirty="0" smtClean="0">
                <a:ln w="1905"/>
                <a:solidFill>
                  <a:srgbClr val="006600"/>
                </a:solidFill>
                <a:effectLst>
                  <a:innerShdw blurRad="69850" dist="43180" dir="5400000">
                    <a:srgbClr val="000000">
                      <a:alpha val="65000"/>
                    </a:srgbClr>
                  </a:innerShdw>
                </a:effectLst>
                <a:latin typeface="Tw Cen MT" pitchFamily="34" charset="0"/>
                <a:ea typeface="華康儷粗圓" pitchFamily="1" charset="-120"/>
                <a:cs typeface="Arial" charset="0"/>
              </a:rPr>
              <a:t/>
            </a:r>
            <a:br>
              <a:rPr kumimoji="0" lang="en-US" altLang="zh-TW" sz="2800" dirty="0" smtClean="0">
                <a:ln w="1905"/>
                <a:solidFill>
                  <a:srgbClr val="006600"/>
                </a:solidFill>
                <a:effectLst>
                  <a:innerShdw blurRad="69850" dist="43180" dir="5400000">
                    <a:srgbClr val="000000">
                      <a:alpha val="65000"/>
                    </a:srgbClr>
                  </a:innerShdw>
                </a:effectLst>
                <a:latin typeface="Tw Cen MT" pitchFamily="34" charset="0"/>
                <a:ea typeface="華康儷粗圓" pitchFamily="1" charset="-120"/>
                <a:cs typeface="Arial" charset="0"/>
              </a:rPr>
            </a:br>
            <a:r>
              <a:rPr kumimoji="0" lang="en-US" altLang="zh-TW" sz="2800" dirty="0" smtClean="0">
                <a:ln w="1905"/>
                <a:solidFill>
                  <a:srgbClr val="006600"/>
                </a:solidFill>
                <a:effectLst>
                  <a:innerShdw blurRad="69850" dist="43180" dir="5400000">
                    <a:srgbClr val="000000">
                      <a:alpha val="65000"/>
                    </a:srgbClr>
                  </a:innerShdw>
                </a:effectLst>
                <a:latin typeface="Tw Cen MT" pitchFamily="34" charset="0"/>
                <a:ea typeface="華康儷粗圓" pitchFamily="1" charset="-120"/>
                <a:cs typeface="Arial" charset="0"/>
              </a:rPr>
              <a:t>The LAB Progress Kaohsiung has Achieved </a:t>
            </a:r>
            <a:r>
              <a:rPr kumimoji="1" lang="en-US" sz="2800" dirty="0" smtClean="0">
                <a:solidFill>
                  <a:srgbClr val="006600"/>
                </a:solidFill>
                <a:latin typeface="Tw Cen MT" pitchFamily="34" charset="0"/>
                <a:ea typeface="Arial Unicode MS" pitchFamily="34" charset="-120"/>
                <a:cs typeface="Arial Unicode MS" pitchFamily="34" charset="-120"/>
              </a:rPr>
              <a:t/>
            </a:r>
            <a:br>
              <a:rPr kumimoji="1" lang="en-US" sz="2800" dirty="0" smtClean="0">
                <a:solidFill>
                  <a:srgbClr val="006600"/>
                </a:solidFill>
                <a:latin typeface="Tw Cen MT" pitchFamily="34" charset="0"/>
                <a:ea typeface="Arial Unicode MS" pitchFamily="34" charset="-120"/>
                <a:cs typeface="Arial Unicode MS" pitchFamily="34" charset="-120"/>
              </a:rPr>
            </a:br>
            <a:endParaRPr kumimoji="0" lang="en-US" sz="2800" dirty="0" smtClean="0">
              <a:solidFill>
                <a:srgbClr val="006600"/>
              </a:solidFill>
              <a:latin typeface="Tw Cen MT" pitchFamily="34" charset="0"/>
            </a:endParaRPr>
          </a:p>
        </p:txBody>
      </p:sp>
    </p:spTree>
    <p:extLst>
      <p:ext uri="{BB962C8B-B14F-4D97-AF65-F5344CB8AC3E}">
        <p14:creationId xmlns:p14="http://schemas.microsoft.com/office/powerpoint/2010/main" xmlns="" val="125756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5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編號版面配置區 3"/>
          <p:cNvSpPr>
            <a:spLocks noGrp="1"/>
          </p:cNvSpPr>
          <p:nvPr>
            <p:ph type="sldNum" sz="quarter" idx="4294967295"/>
          </p:nvPr>
        </p:nvSpPr>
        <p:spPr bwMode="auto">
          <a:xfrm>
            <a:off x="6948264" y="6434137"/>
            <a:ext cx="2384425" cy="42386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r" eaLnBrk="1" fontAlgn="base" hangingPunct="1">
              <a:spcBef>
                <a:spcPct val="0"/>
              </a:spcBef>
              <a:spcAft>
                <a:spcPct val="0"/>
              </a:spcAft>
            </a:pPr>
            <a:fld id="{A0F0B824-20E9-49AD-A146-8F2278AECABD}" type="slidenum">
              <a:rPr kumimoji="0" lang="en-US" altLang="zh-TW" smtClean="0">
                <a:solidFill>
                  <a:srgbClr val="898989"/>
                </a:solidFill>
              </a:rPr>
              <a:pPr algn="r" eaLnBrk="1" fontAlgn="base" hangingPunct="1">
                <a:spcBef>
                  <a:spcPct val="0"/>
                </a:spcBef>
                <a:spcAft>
                  <a:spcPct val="0"/>
                </a:spcAft>
              </a:pPr>
              <a:t>18</a:t>
            </a:fld>
            <a:endParaRPr kumimoji="0" lang="en-US" altLang="zh-TW" dirty="0" smtClean="0">
              <a:solidFill>
                <a:srgbClr val="898989"/>
              </a:solidFill>
            </a:endParaRP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4048" y="4005263"/>
            <a:ext cx="3119437" cy="285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3" name="Picture 5" descr="L:\103年高雄市生物多樣性資料建置及推廣計畫\新聞稿\頁面擷取自-繽紛美樂地-高雄市生物多樣性-最終版.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7013" y="116632"/>
            <a:ext cx="3624907" cy="512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4" name="Picture 3" descr="C:\Users\yukai\Desktop\頁面擷取自-103年度因應氣候變遷調適政策綱領之生物多樣性保育策略研擬及推廣計畫-服務建議書_老師修_定稿-3.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0386" y="4847952"/>
            <a:ext cx="3621534" cy="2009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9" name="Picture 3" descr="C:\Users\Administrator\Desktop\電子書QRcode\Android APP Linkage.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27013" y="3667125"/>
            <a:ext cx="528637"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80" name="Picture 2" descr="C:\Users\Administrator\Desktop\電子書QRcode\iOS APP Linkage.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27013" y="4170363"/>
            <a:ext cx="525462"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 name="矩形 37"/>
          <p:cNvSpPr/>
          <p:nvPr/>
        </p:nvSpPr>
        <p:spPr>
          <a:xfrm>
            <a:off x="0" y="-99392"/>
            <a:ext cx="4306755" cy="707886"/>
          </a:xfrm>
          <a:prstGeom prst="rect">
            <a:avLst/>
          </a:prstGeom>
          <a:noFill/>
        </p:spPr>
        <p:txBody>
          <a:bodyPr wrap="square">
            <a:spAutoFit/>
          </a:bodyPr>
          <a:lstStyle/>
          <a:p>
            <a:pPr algn="ctr" fontAlgn="auto">
              <a:spcBef>
                <a:spcPts val="0"/>
              </a:spcBef>
              <a:spcAft>
                <a:spcPts val="0"/>
              </a:spcAft>
              <a:defRPr/>
            </a:pPr>
            <a:r>
              <a:rPr kumimoji="0" lang="en-US" altLang="zh-TW" sz="2000" b="1" cap="all" dirty="0">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latin typeface="+mn-lt"/>
                <a:ea typeface="+mn-ea"/>
              </a:rPr>
              <a:t>Ecological Map of Kaohsiung</a:t>
            </a:r>
          </a:p>
          <a:p>
            <a:pPr algn="ctr" fontAlgn="auto">
              <a:spcBef>
                <a:spcPts val="0"/>
              </a:spcBef>
              <a:spcAft>
                <a:spcPts val="0"/>
              </a:spcAft>
              <a:defRPr/>
            </a:pPr>
            <a:r>
              <a:rPr kumimoji="0" lang="en-US" altLang="zh-TW" sz="2000" b="1" cap="all" dirty="0">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latin typeface="+mn-lt"/>
                <a:ea typeface="+mn-ea"/>
              </a:rPr>
              <a:t> </a:t>
            </a:r>
            <a:endParaRPr kumimoji="0" lang="zh-TW" altLang="en-US" sz="2000" b="1" cap="all" dirty="0">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latin typeface="+mn-lt"/>
              <a:ea typeface="+mn-ea"/>
            </a:endParaRPr>
          </a:p>
        </p:txBody>
      </p:sp>
      <p:pic>
        <p:nvPicPr>
          <p:cNvPr id="7182" name="Picture 4" descr="高雄市生物多樣性banner"/>
          <p:cNvPicPr>
            <a:picLocks noChangeAspect="1" noChangeArrowheads="1"/>
          </p:cNvPicPr>
          <p:nvPr/>
        </p:nvPicPr>
        <p:blipFill>
          <a:blip r:embed="rId8" cstate="print"/>
          <a:srcRect/>
          <a:stretch>
            <a:fillRect/>
          </a:stretch>
        </p:blipFill>
        <p:spPr bwMode="auto">
          <a:xfrm>
            <a:off x="2779465" y="5787183"/>
            <a:ext cx="1144463" cy="1144464"/>
          </a:xfrm>
          <a:prstGeom prst="rect">
            <a:avLst/>
          </a:prstGeom>
          <a:ln>
            <a:noFill/>
          </a:ln>
          <a:effectLst>
            <a:softEdge rad="112500"/>
          </a:effectLst>
        </p:spPr>
      </p:pic>
      <p:sp>
        <p:nvSpPr>
          <p:cNvPr id="40" name="矩形 39"/>
          <p:cNvSpPr/>
          <p:nvPr/>
        </p:nvSpPr>
        <p:spPr>
          <a:xfrm>
            <a:off x="2363937" y="128826"/>
            <a:ext cx="1040670" cy="707886"/>
          </a:xfrm>
          <a:prstGeom prst="rect">
            <a:avLst/>
          </a:prstGeom>
          <a:noFill/>
        </p:spPr>
        <p:txBody>
          <a:bodyPr wrap="none">
            <a:spAutoFit/>
          </a:bodyPr>
          <a:lstStyle/>
          <a:p>
            <a:pPr algn="ctr" fontAlgn="auto">
              <a:spcBef>
                <a:spcPts val="0"/>
              </a:spcBef>
              <a:spcAft>
                <a:spcPts val="0"/>
              </a:spcAft>
              <a:defRPr/>
            </a:pPr>
            <a:r>
              <a:rPr kumimoji="0" lang="en-US" altLang="zh-TW"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Calibri" pitchFamily="34" charset="0"/>
                <a:ea typeface="Meiryo UI" pitchFamily="34" charset="-128"/>
                <a:cs typeface="Times New Roman" pitchFamily="18" charset="0"/>
              </a:rPr>
              <a:t>APP</a:t>
            </a:r>
            <a:endParaRPr kumimoji="0" lang="zh-TW" alt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Calibri" pitchFamily="34" charset="0"/>
              <a:ea typeface="Meiryo UI" pitchFamily="34" charset="-128"/>
              <a:cs typeface="Times New Roman" pitchFamily="18" charset="0"/>
            </a:endParaRPr>
          </a:p>
        </p:txBody>
      </p:sp>
      <p:graphicFrame>
        <p:nvGraphicFramePr>
          <p:cNvPr id="6" name="資料庫圖表 5"/>
          <p:cNvGraphicFramePr/>
          <p:nvPr>
            <p:extLst>
              <p:ext uri="{D42A27DB-BD31-4B8C-83A1-F6EECF244321}">
                <p14:modId xmlns:p14="http://schemas.microsoft.com/office/powerpoint/2010/main" xmlns="" val="161271765"/>
              </p:ext>
            </p:extLst>
          </p:nvPr>
        </p:nvGraphicFramePr>
        <p:xfrm>
          <a:off x="4039272" y="599406"/>
          <a:ext cx="4997224" cy="304561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xmlns="" val="6983260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nvGraphicFramePr>
        <p:xfrm>
          <a:off x="2123728" y="1052736"/>
          <a:ext cx="5544616"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pPr eaLnBrk="1" hangingPunct="1">
              <a:defRPr/>
            </a:pPr>
            <a:r>
              <a:rPr lang="zh-TW" altLang="en-US" dirty="0" smtClean="0"/>
              <a:t> </a:t>
            </a:r>
            <a:r>
              <a:rPr dirty="0" smtClean="0"/>
              <a:t> </a:t>
            </a:r>
            <a:r>
              <a:rPr lang="en-US" altLang="zh-TW" dirty="0" smtClean="0"/>
              <a:t>Outlines</a:t>
            </a:r>
            <a:endParaRPr dirty="0"/>
          </a:p>
        </p:txBody>
      </p:sp>
      <p:graphicFrame>
        <p:nvGraphicFramePr>
          <p:cNvPr id="4" name="資料庫圖表 3"/>
          <p:cNvGraphicFramePr/>
          <p:nvPr>
            <p:extLst>
              <p:ext uri="{D42A27DB-BD31-4B8C-83A1-F6EECF244321}">
                <p14:modId xmlns:p14="http://schemas.microsoft.com/office/powerpoint/2010/main" xmlns="" val="213002670"/>
              </p:ext>
            </p:extLst>
          </p:nvPr>
        </p:nvGraphicFramePr>
        <p:xfrm>
          <a:off x="2133253" y="1347118"/>
          <a:ext cx="5544616"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Freeform 5"/>
          <p:cNvSpPr>
            <a:spLocks/>
          </p:cNvSpPr>
          <p:nvPr/>
        </p:nvSpPr>
        <p:spPr bwMode="auto">
          <a:xfrm rot="10800000">
            <a:off x="682625" y="1479550"/>
            <a:ext cx="7991475" cy="4252913"/>
          </a:xfrm>
          <a:custGeom>
            <a:avLst/>
            <a:gdLst>
              <a:gd name="T0" fmla="*/ 2147483647 w 5034"/>
              <a:gd name="T1" fmla="*/ 0 h 1908"/>
              <a:gd name="T2" fmla="*/ 2147483647 w 5034"/>
              <a:gd name="T3" fmla="*/ 2147483647 h 1908"/>
              <a:gd name="T4" fmla="*/ 2147483647 w 5034"/>
              <a:gd name="T5" fmla="*/ 2147483647 h 1908"/>
              <a:gd name="T6" fmla="*/ 0 w 5034"/>
              <a:gd name="T7" fmla="*/ 2147483647 h 1908"/>
              <a:gd name="T8" fmla="*/ 2147483647 w 5034"/>
              <a:gd name="T9" fmla="*/ 2147483647 h 1908"/>
              <a:gd name="T10" fmla="*/ 2147483647 w 5034"/>
              <a:gd name="T11" fmla="*/ 2147483647 h 1908"/>
              <a:gd name="T12" fmla="*/ 2147483647 w 5034"/>
              <a:gd name="T13" fmla="*/ 2147483647 h 1908"/>
              <a:gd name="T14" fmla="*/ 2147483647 w 5034"/>
              <a:gd name="T15" fmla="*/ 0 h 1908"/>
              <a:gd name="T16" fmla="*/ 0 60000 65536"/>
              <a:gd name="T17" fmla="*/ 0 60000 65536"/>
              <a:gd name="T18" fmla="*/ 0 60000 65536"/>
              <a:gd name="T19" fmla="*/ 0 60000 65536"/>
              <a:gd name="T20" fmla="*/ 0 60000 65536"/>
              <a:gd name="T21" fmla="*/ 0 60000 65536"/>
              <a:gd name="T22" fmla="*/ 0 60000 65536"/>
              <a:gd name="T23" fmla="*/ 0 60000 65536"/>
              <a:gd name="T24" fmla="*/ 0 w 5034"/>
              <a:gd name="T25" fmla="*/ 0 h 1908"/>
              <a:gd name="T26" fmla="*/ 5034 w 5034"/>
              <a:gd name="T27" fmla="*/ 1908 h 19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34" h="1908">
                <a:moveTo>
                  <a:pt x="2502" y="0"/>
                </a:moveTo>
                <a:lnTo>
                  <a:pt x="1465" y="383"/>
                </a:lnTo>
                <a:lnTo>
                  <a:pt x="1783" y="383"/>
                </a:lnTo>
                <a:lnTo>
                  <a:pt x="0" y="1908"/>
                </a:lnTo>
                <a:lnTo>
                  <a:pt x="5034" y="1908"/>
                </a:lnTo>
                <a:lnTo>
                  <a:pt x="3229" y="383"/>
                </a:lnTo>
                <a:lnTo>
                  <a:pt x="3613" y="395"/>
                </a:lnTo>
                <a:lnTo>
                  <a:pt x="2502" y="0"/>
                </a:lnTo>
                <a:close/>
              </a:path>
            </a:pathLst>
          </a:custGeom>
          <a:gradFill rotWithShape="1">
            <a:gsLst>
              <a:gs pos="0">
                <a:srgbClr val="66CCFF"/>
              </a:gs>
              <a:gs pos="100000">
                <a:srgbClr val="FFFFFF">
                  <a:alpha val="0"/>
                </a:srgbClr>
              </a:gs>
            </a:gsLst>
            <a:lin ang="5400000" scaled="1"/>
          </a:gradFill>
          <a:ln w="9525">
            <a:noFill/>
            <a:round/>
            <a:headEnd/>
            <a:tailEnd/>
          </a:ln>
        </p:spPr>
        <p:txBody>
          <a:bodyPr wrap="none" anchor="ctr"/>
          <a:lstStyle/>
          <a:p>
            <a:endParaRPr lang="zh-TW" altLang="en-US"/>
          </a:p>
        </p:txBody>
      </p:sp>
      <p:sp>
        <p:nvSpPr>
          <p:cNvPr id="31" name="書卷 (水平) 30"/>
          <p:cNvSpPr/>
          <p:nvPr/>
        </p:nvSpPr>
        <p:spPr>
          <a:xfrm>
            <a:off x="2267744" y="5300663"/>
            <a:ext cx="6768306" cy="1080665"/>
          </a:xfrm>
          <a:prstGeom prst="horizontalScroll">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TW" altLang="en-US" dirty="0">
              <a:latin typeface="Tw Cen MT" pitchFamily="34" charset="0"/>
            </a:endParaRPr>
          </a:p>
        </p:txBody>
      </p:sp>
      <p:sp>
        <p:nvSpPr>
          <p:cNvPr id="29" name="矩形 28"/>
          <p:cNvSpPr/>
          <p:nvPr/>
        </p:nvSpPr>
        <p:spPr>
          <a:xfrm>
            <a:off x="2316162" y="5510213"/>
            <a:ext cx="6719888" cy="646331"/>
          </a:xfrm>
          <a:prstGeom prst="rect">
            <a:avLst/>
          </a:prstGeom>
        </p:spPr>
        <p:txBody>
          <a:bodyPr wrap="square">
            <a:spAutoFit/>
          </a:bodyPr>
          <a:lstStyle/>
          <a:p>
            <a:pPr>
              <a:defRPr/>
            </a:pPr>
            <a:r>
              <a:rPr lang="en-US" altLang="zh-TW" b="1" kern="0" spc="-150" dirty="0" smtClean="0">
                <a:ln w="11430"/>
                <a:solidFill>
                  <a:srgbClr val="FF0000"/>
                </a:solidFill>
                <a:effectLst>
                  <a:outerShdw blurRad="25400" algn="tl" rotWithShape="0">
                    <a:srgbClr val="000000">
                      <a:alpha val="43000"/>
                    </a:srgbClr>
                  </a:outerShdw>
                </a:effectLst>
                <a:latin typeface="Arial" panose="020B0604020202020204" pitchFamily="34" charset="0"/>
                <a:ea typeface="微軟正黑體" panose="020B0604030504040204" pitchFamily="34" charset="-120"/>
                <a:cs typeface="Arial" panose="020B0604020202020204" pitchFamily="34" charset="0"/>
              </a:rPr>
              <a:t>GHG </a:t>
            </a:r>
            <a:r>
              <a:rPr lang="en-US" altLang="zh-TW" b="1" kern="0" spc="-150" dirty="0">
                <a:ln w="11430"/>
                <a:solidFill>
                  <a:srgbClr val="FF0000"/>
                </a:solidFill>
                <a:effectLst>
                  <a:outerShdw blurRad="25400" algn="tl" rotWithShape="0">
                    <a:srgbClr val="000000">
                      <a:alpha val="43000"/>
                    </a:srgbClr>
                  </a:outerShdw>
                </a:effectLst>
                <a:latin typeface="Arial" panose="020B0604020202020204" pitchFamily="34" charset="0"/>
                <a:ea typeface="微軟正黑體" panose="020B0604030504040204" pitchFamily="34" charset="-120"/>
                <a:cs typeface="Arial" panose="020B0604020202020204" pitchFamily="34" charset="0"/>
              </a:rPr>
              <a:t>reduction targets</a:t>
            </a:r>
            <a:r>
              <a:rPr lang="zh-TW" altLang="en-US" b="1" kern="0" spc="-150" dirty="0">
                <a:ln w="11430"/>
                <a:solidFill>
                  <a:srgbClr val="FF0000"/>
                </a:solidFill>
                <a:effectLst>
                  <a:outerShdw blurRad="25400" algn="tl" rotWithShape="0">
                    <a:srgbClr val="000000">
                      <a:alpha val="43000"/>
                    </a:srgbClr>
                  </a:outerShdw>
                </a:effectLst>
                <a:latin typeface="Arial" panose="020B0604020202020204" pitchFamily="34" charset="0"/>
                <a:ea typeface="微軟正黑體" panose="020B0604030504040204" pitchFamily="34" charset="-120"/>
                <a:cs typeface="Arial" panose="020B0604020202020204" pitchFamily="34" charset="0"/>
              </a:rPr>
              <a:t>：</a:t>
            </a:r>
            <a:r>
              <a:rPr lang="en-US" altLang="zh-TW" b="1" kern="0" spc="-150" dirty="0">
                <a:ln w="11430"/>
                <a:solidFill>
                  <a:srgbClr val="FF0000"/>
                </a:solidFill>
                <a:effectLst>
                  <a:outerShdw blurRad="25400" algn="tl" rotWithShape="0">
                    <a:srgbClr val="000000">
                      <a:alpha val="43000"/>
                    </a:srgbClr>
                  </a:outerShdw>
                </a:effectLst>
                <a:latin typeface="Arial" panose="020B0604020202020204" pitchFamily="34" charset="0"/>
                <a:ea typeface="微軟正黑體" panose="020B0604030504040204" pitchFamily="34" charset="-120"/>
                <a:cs typeface="Arial" panose="020B0604020202020204" pitchFamily="34" charset="0"/>
              </a:rPr>
              <a:t>CO2 emissions  with  2005 as  the  base  year,  to reach </a:t>
            </a:r>
            <a:r>
              <a:rPr lang="en-US" altLang="zh-TW" b="1" u="sng" kern="0" spc="-150" dirty="0" smtClean="0">
                <a:ln w="11430"/>
                <a:solidFill>
                  <a:srgbClr val="FF0000"/>
                </a:solidFill>
                <a:effectLst>
                  <a:outerShdw blurRad="25400" algn="tl" rotWithShape="0">
                    <a:srgbClr val="000000">
                      <a:alpha val="43000"/>
                    </a:srgbClr>
                  </a:outerShdw>
                </a:effectLst>
                <a:latin typeface="Arial" panose="020B0604020202020204" pitchFamily="34" charset="0"/>
                <a:ea typeface="微軟正黑體" panose="020B0604030504040204" pitchFamily="34" charset="-120"/>
                <a:cs typeface="Arial" panose="020B0604020202020204" pitchFamily="34" charset="0"/>
              </a:rPr>
              <a:t>20</a:t>
            </a:r>
            <a:r>
              <a:rPr lang="en-US" altLang="zh-TW" b="1" u="sng" kern="0" spc="-150" dirty="0">
                <a:ln w="11430"/>
                <a:solidFill>
                  <a:srgbClr val="FF0000"/>
                </a:solidFill>
                <a:effectLst>
                  <a:outerShdw blurRad="25400" algn="tl" rotWithShape="0">
                    <a:srgbClr val="000000">
                      <a:alpha val="43000"/>
                    </a:srgbClr>
                  </a:outerShdw>
                </a:effectLst>
                <a:latin typeface="Arial" panose="020B0604020202020204" pitchFamily="34" charset="0"/>
                <a:ea typeface="微軟正黑體" panose="020B0604030504040204" pitchFamily="34" charset="-120"/>
                <a:cs typeface="Arial" panose="020B0604020202020204" pitchFamily="34" charset="0"/>
              </a:rPr>
              <a:t>%  reduction  </a:t>
            </a:r>
            <a:r>
              <a:rPr lang="en-US" altLang="zh-TW" b="1" kern="0" spc="-150" dirty="0">
                <a:ln w="11430"/>
                <a:solidFill>
                  <a:srgbClr val="FF0000"/>
                </a:solidFill>
                <a:effectLst>
                  <a:outerShdw blurRad="25400" algn="tl" rotWithShape="0">
                    <a:srgbClr val="000000">
                      <a:alpha val="43000"/>
                    </a:srgbClr>
                  </a:outerShdw>
                </a:effectLst>
                <a:latin typeface="Arial" panose="020B0604020202020204" pitchFamily="34" charset="0"/>
                <a:ea typeface="微軟正黑體" panose="020B0604030504040204" pitchFamily="34" charset="-120"/>
                <a:cs typeface="Arial" panose="020B0604020202020204" pitchFamily="34" charset="0"/>
              </a:rPr>
              <a:t>in 2020.</a:t>
            </a:r>
          </a:p>
        </p:txBody>
      </p:sp>
      <p:sp>
        <p:nvSpPr>
          <p:cNvPr id="33" name="爆炸 2 32"/>
          <p:cNvSpPr/>
          <p:nvPr/>
        </p:nvSpPr>
        <p:spPr>
          <a:xfrm>
            <a:off x="0" y="5085184"/>
            <a:ext cx="2483767" cy="1656184"/>
          </a:xfrm>
          <a:prstGeom prst="irregularSeal2">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p>
        </p:txBody>
      </p:sp>
      <p:pic>
        <p:nvPicPr>
          <p:cNvPr id="67591" name="Picture 9" descr="C:\Documents and Settings\user\桌面\00.jp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36512" y="44624"/>
            <a:ext cx="9289032" cy="1114425"/>
          </a:xfrm>
          <a:prstGeom prst="rect">
            <a:avLst/>
          </a:prstGeom>
          <a:noFill/>
          <a:ln w="9525">
            <a:noFill/>
            <a:miter lim="800000"/>
            <a:headEnd/>
            <a:tailEnd/>
          </a:ln>
        </p:spPr>
      </p:pic>
      <p:sp>
        <p:nvSpPr>
          <p:cNvPr id="14" name="Oval 7"/>
          <p:cNvSpPr>
            <a:spLocks noChangeArrowheads="1"/>
          </p:cNvSpPr>
          <p:nvPr/>
        </p:nvSpPr>
        <p:spPr bwMode="auto">
          <a:xfrm>
            <a:off x="103312" y="2596375"/>
            <a:ext cx="1406252" cy="1264612"/>
          </a:xfrm>
          <a:prstGeom prst="ellipse">
            <a:avLst/>
          </a:prstGeom>
          <a:gradFill rotWithShape="1">
            <a:gsLst>
              <a:gs pos="0">
                <a:srgbClr val="99CC00"/>
              </a:gs>
              <a:gs pos="100000">
                <a:srgbClr val="283600"/>
              </a:gs>
            </a:gsLst>
            <a:path path="rect">
              <a:fillToRect r="100000" b="100000"/>
            </a:path>
          </a:gradFill>
          <a:ln>
            <a:noFill/>
          </a:ln>
          <a:effectLst>
            <a:outerShdw dist="35921" dir="2700000" algn="ctr" rotWithShape="0">
              <a:srgbClr val="808080"/>
            </a:outerShdw>
            <a:reflection blurRad="6350" stA="50000" endA="300" endPos="55000" dir="5400000" sy="-100000" algn="bl" rotWithShape="0"/>
          </a:effectLst>
          <a:extLst/>
        </p:spPr>
        <p:txBody>
          <a:bodyPr wrap="none" anchor="ctr"/>
          <a:lstStyle>
            <a:lvl1pPr eaLnBrk="0" hangingPunct="0">
              <a:defRPr kumimoji="1" b="1">
                <a:solidFill>
                  <a:srgbClr val="660066"/>
                </a:solidFill>
                <a:latin typeface="Times New Roman" pitchFamily="18" charset="0"/>
                <a:ea typeface="華康粗圓體" pitchFamily="49" charset="-120"/>
              </a:defRPr>
            </a:lvl1pPr>
            <a:lvl2pPr marL="742950" indent="-285750" eaLnBrk="0" hangingPunct="0">
              <a:defRPr kumimoji="1" b="1">
                <a:solidFill>
                  <a:srgbClr val="660066"/>
                </a:solidFill>
                <a:latin typeface="Times New Roman" pitchFamily="18" charset="0"/>
                <a:ea typeface="華康粗圓體" pitchFamily="49" charset="-120"/>
              </a:defRPr>
            </a:lvl2pPr>
            <a:lvl3pPr marL="1143000" indent="-228600" eaLnBrk="0" hangingPunct="0">
              <a:defRPr kumimoji="1" b="1">
                <a:solidFill>
                  <a:srgbClr val="660066"/>
                </a:solidFill>
                <a:latin typeface="Times New Roman" pitchFamily="18" charset="0"/>
                <a:ea typeface="華康粗圓體" pitchFamily="49" charset="-120"/>
              </a:defRPr>
            </a:lvl3pPr>
            <a:lvl4pPr marL="1600200" indent="-228600" eaLnBrk="0" hangingPunct="0">
              <a:defRPr kumimoji="1" b="1">
                <a:solidFill>
                  <a:srgbClr val="660066"/>
                </a:solidFill>
                <a:latin typeface="Times New Roman" pitchFamily="18" charset="0"/>
                <a:ea typeface="華康粗圓體" pitchFamily="49" charset="-120"/>
              </a:defRPr>
            </a:lvl4pPr>
            <a:lvl5pPr marL="2057400" indent="-228600" eaLnBrk="0" hangingPunct="0">
              <a:defRPr kumimoji="1" b="1">
                <a:solidFill>
                  <a:srgbClr val="660066"/>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9pPr>
          </a:lstStyle>
          <a:p>
            <a:pPr algn="just" eaLnBrk="1" fontAlgn="auto" latinLnBrk="1" hangingPunct="1">
              <a:spcBef>
                <a:spcPts val="0"/>
              </a:spcBef>
              <a:spcAft>
                <a:spcPts val="0"/>
              </a:spcAft>
              <a:defRPr/>
            </a:pPr>
            <a:endParaRPr lang="zh-TW" altLang="en-US" sz="1500" dirty="0">
              <a:solidFill>
                <a:prstClr val="black"/>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 name="Oval 8"/>
          <p:cNvSpPr>
            <a:spLocks noChangeArrowheads="1"/>
          </p:cNvSpPr>
          <p:nvPr/>
        </p:nvSpPr>
        <p:spPr bwMode="auto">
          <a:xfrm>
            <a:off x="3107898" y="2596375"/>
            <a:ext cx="1516360" cy="1264612"/>
          </a:xfrm>
          <a:prstGeom prst="ellipse">
            <a:avLst/>
          </a:prstGeom>
          <a:gradFill rotWithShape="1">
            <a:gsLst>
              <a:gs pos="0">
                <a:srgbClr val="FF9900"/>
              </a:gs>
              <a:gs pos="100000">
                <a:srgbClr val="432800"/>
              </a:gs>
            </a:gsLst>
            <a:path path="rect">
              <a:fillToRect r="100000" b="100000"/>
            </a:path>
          </a:gradFill>
          <a:ln>
            <a:noFill/>
          </a:ln>
          <a:effectLst>
            <a:outerShdw dist="35921" dir="2700000" algn="ctr" rotWithShape="0">
              <a:srgbClr val="808080"/>
            </a:outerShdw>
            <a:reflection blurRad="6350" stA="50000" endA="300" endPos="55000" dir="5400000" sy="-100000" algn="bl" rotWithShape="0"/>
          </a:effectLst>
          <a:extLst/>
        </p:spPr>
        <p:txBody>
          <a:bodyPr wrap="none" anchor="ctr"/>
          <a:lstStyle>
            <a:lvl1pPr eaLnBrk="0" hangingPunct="0">
              <a:defRPr kumimoji="1" b="1">
                <a:solidFill>
                  <a:srgbClr val="660066"/>
                </a:solidFill>
                <a:latin typeface="Times New Roman" pitchFamily="18" charset="0"/>
                <a:ea typeface="華康粗圓體" pitchFamily="49" charset="-120"/>
              </a:defRPr>
            </a:lvl1pPr>
            <a:lvl2pPr marL="742950" indent="-285750" eaLnBrk="0" hangingPunct="0">
              <a:defRPr kumimoji="1" b="1">
                <a:solidFill>
                  <a:srgbClr val="660066"/>
                </a:solidFill>
                <a:latin typeface="Times New Roman" pitchFamily="18" charset="0"/>
                <a:ea typeface="華康粗圓體" pitchFamily="49" charset="-120"/>
              </a:defRPr>
            </a:lvl2pPr>
            <a:lvl3pPr marL="1143000" indent="-228600" eaLnBrk="0" hangingPunct="0">
              <a:defRPr kumimoji="1" b="1">
                <a:solidFill>
                  <a:srgbClr val="660066"/>
                </a:solidFill>
                <a:latin typeface="Times New Roman" pitchFamily="18" charset="0"/>
                <a:ea typeface="華康粗圓體" pitchFamily="49" charset="-120"/>
              </a:defRPr>
            </a:lvl3pPr>
            <a:lvl4pPr marL="1600200" indent="-228600" eaLnBrk="0" hangingPunct="0">
              <a:defRPr kumimoji="1" b="1">
                <a:solidFill>
                  <a:srgbClr val="660066"/>
                </a:solidFill>
                <a:latin typeface="Times New Roman" pitchFamily="18" charset="0"/>
                <a:ea typeface="華康粗圓體" pitchFamily="49" charset="-120"/>
              </a:defRPr>
            </a:lvl4pPr>
            <a:lvl5pPr marL="2057400" indent="-228600" eaLnBrk="0" hangingPunct="0">
              <a:defRPr kumimoji="1" b="1">
                <a:solidFill>
                  <a:srgbClr val="660066"/>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9pPr>
          </a:lstStyle>
          <a:p>
            <a:pPr algn="ctr" eaLnBrk="1" fontAlgn="auto" latinLnBrk="1" hangingPunct="1">
              <a:spcBef>
                <a:spcPts val="0"/>
              </a:spcBef>
              <a:spcAft>
                <a:spcPts val="0"/>
              </a:spcAft>
              <a:defRPr/>
            </a:pPr>
            <a:endParaRPr lang="zh-TW" altLang="en-US" sz="1500" kern="0" dirty="0" smtClean="0">
              <a:solidFill>
                <a:srgbClr val="FFFFFF"/>
              </a:solidFill>
              <a:latin typeface="微軟正黑體" panose="020B0604030504040204" pitchFamily="34" charset="-120"/>
              <a:ea typeface="微軟正黑體" panose="020B0604030504040204" pitchFamily="34" charset="-120"/>
            </a:endParaRPr>
          </a:p>
        </p:txBody>
      </p:sp>
      <p:sp>
        <p:nvSpPr>
          <p:cNvPr id="16" name="Oval 9"/>
          <p:cNvSpPr>
            <a:spLocks noChangeArrowheads="1"/>
          </p:cNvSpPr>
          <p:nvPr/>
        </p:nvSpPr>
        <p:spPr bwMode="auto">
          <a:xfrm>
            <a:off x="1571401" y="2596375"/>
            <a:ext cx="1488431" cy="1264612"/>
          </a:xfrm>
          <a:prstGeom prst="ellipse">
            <a:avLst/>
          </a:prstGeom>
          <a:gradFill rotWithShape="1">
            <a:gsLst>
              <a:gs pos="0">
                <a:srgbClr val="99CCFF"/>
              </a:gs>
              <a:gs pos="100000">
                <a:srgbClr val="283643"/>
              </a:gs>
            </a:gsLst>
            <a:path path="rect">
              <a:fillToRect r="100000" b="100000"/>
            </a:path>
          </a:gradFill>
          <a:ln>
            <a:noFill/>
          </a:ln>
          <a:effectLst>
            <a:outerShdw dist="35921" dir="2700000" algn="ctr" rotWithShape="0">
              <a:srgbClr val="808080"/>
            </a:outerShdw>
            <a:reflection blurRad="6350" stA="50000" endA="300" endPos="55000" dir="5400000" sy="-100000" algn="bl" rotWithShape="0"/>
          </a:effectLst>
          <a:extLst/>
        </p:spPr>
        <p:txBody>
          <a:bodyPr wrap="none" anchor="ctr"/>
          <a:lstStyle>
            <a:lvl1pPr eaLnBrk="0" hangingPunct="0">
              <a:defRPr kumimoji="1" b="1">
                <a:solidFill>
                  <a:srgbClr val="660066"/>
                </a:solidFill>
                <a:latin typeface="Times New Roman" pitchFamily="18" charset="0"/>
                <a:ea typeface="華康粗圓體" pitchFamily="49" charset="-120"/>
              </a:defRPr>
            </a:lvl1pPr>
            <a:lvl2pPr marL="742950" indent="-285750" eaLnBrk="0" hangingPunct="0">
              <a:defRPr kumimoji="1" b="1">
                <a:solidFill>
                  <a:srgbClr val="660066"/>
                </a:solidFill>
                <a:latin typeface="Times New Roman" pitchFamily="18" charset="0"/>
                <a:ea typeface="華康粗圓體" pitchFamily="49" charset="-120"/>
              </a:defRPr>
            </a:lvl2pPr>
            <a:lvl3pPr marL="1143000" indent="-228600" eaLnBrk="0" hangingPunct="0">
              <a:defRPr kumimoji="1" b="1">
                <a:solidFill>
                  <a:srgbClr val="660066"/>
                </a:solidFill>
                <a:latin typeface="Times New Roman" pitchFamily="18" charset="0"/>
                <a:ea typeface="華康粗圓體" pitchFamily="49" charset="-120"/>
              </a:defRPr>
            </a:lvl3pPr>
            <a:lvl4pPr marL="1600200" indent="-228600" eaLnBrk="0" hangingPunct="0">
              <a:defRPr kumimoji="1" b="1">
                <a:solidFill>
                  <a:srgbClr val="660066"/>
                </a:solidFill>
                <a:latin typeface="Times New Roman" pitchFamily="18" charset="0"/>
                <a:ea typeface="華康粗圓體" pitchFamily="49" charset="-120"/>
              </a:defRPr>
            </a:lvl4pPr>
            <a:lvl5pPr marL="2057400" indent="-228600" eaLnBrk="0" hangingPunct="0">
              <a:defRPr kumimoji="1" b="1">
                <a:solidFill>
                  <a:srgbClr val="660066"/>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9pPr>
          </a:lstStyle>
          <a:p>
            <a:pPr algn="ctr" eaLnBrk="1" fontAlgn="auto" latinLnBrk="1" hangingPunct="1">
              <a:spcBef>
                <a:spcPts val="0"/>
              </a:spcBef>
              <a:spcAft>
                <a:spcPts val="0"/>
              </a:spcAft>
              <a:defRPr/>
            </a:pPr>
            <a:endParaRPr lang="zh-TW" altLang="en-US" sz="1500" kern="0" dirty="0" smtClean="0">
              <a:solidFill>
                <a:srgbClr val="FFFFFF"/>
              </a:solidFill>
              <a:latin typeface="微軟正黑體" pitchFamily="34" charset="-120"/>
              <a:ea typeface="微軟正黑體" pitchFamily="34" charset="-120"/>
            </a:endParaRPr>
          </a:p>
        </p:txBody>
      </p:sp>
      <p:sp>
        <p:nvSpPr>
          <p:cNvPr id="17" name="Oval 10"/>
          <p:cNvSpPr>
            <a:spLocks noChangeArrowheads="1"/>
          </p:cNvSpPr>
          <p:nvPr/>
        </p:nvSpPr>
        <p:spPr bwMode="auto">
          <a:xfrm>
            <a:off x="4717157" y="2585885"/>
            <a:ext cx="1419268" cy="1264612"/>
          </a:xfrm>
          <a:prstGeom prst="ellipse">
            <a:avLst/>
          </a:prstGeom>
          <a:gradFill rotWithShape="1">
            <a:gsLst>
              <a:gs pos="0">
                <a:srgbClr val="CC99FF"/>
              </a:gs>
              <a:gs pos="100000">
                <a:srgbClr val="362843"/>
              </a:gs>
            </a:gsLst>
            <a:path path="rect">
              <a:fillToRect r="100000" b="100000"/>
            </a:path>
          </a:gradFill>
          <a:ln>
            <a:noFill/>
          </a:ln>
          <a:effectLst>
            <a:outerShdw dist="35921" dir="2700000" algn="ctr" rotWithShape="0">
              <a:srgbClr val="808080"/>
            </a:outerShdw>
            <a:reflection blurRad="6350" stA="50000" endA="300" endPos="55000" dir="5400000" sy="-100000" algn="bl" rotWithShape="0"/>
          </a:effectLst>
          <a:extLst/>
        </p:spPr>
        <p:txBody>
          <a:bodyPr wrap="none" anchor="ctr"/>
          <a:lstStyle>
            <a:lvl1pPr eaLnBrk="0" hangingPunct="0">
              <a:defRPr kumimoji="1" b="1">
                <a:solidFill>
                  <a:srgbClr val="660066"/>
                </a:solidFill>
                <a:latin typeface="Times New Roman" pitchFamily="18" charset="0"/>
                <a:ea typeface="華康粗圓體" pitchFamily="49" charset="-120"/>
              </a:defRPr>
            </a:lvl1pPr>
            <a:lvl2pPr marL="742950" indent="-285750" eaLnBrk="0" hangingPunct="0">
              <a:defRPr kumimoji="1" b="1">
                <a:solidFill>
                  <a:srgbClr val="660066"/>
                </a:solidFill>
                <a:latin typeface="Times New Roman" pitchFamily="18" charset="0"/>
                <a:ea typeface="華康粗圓體" pitchFamily="49" charset="-120"/>
              </a:defRPr>
            </a:lvl2pPr>
            <a:lvl3pPr marL="1143000" indent="-228600" eaLnBrk="0" hangingPunct="0">
              <a:defRPr kumimoji="1" b="1">
                <a:solidFill>
                  <a:srgbClr val="660066"/>
                </a:solidFill>
                <a:latin typeface="Times New Roman" pitchFamily="18" charset="0"/>
                <a:ea typeface="華康粗圓體" pitchFamily="49" charset="-120"/>
              </a:defRPr>
            </a:lvl3pPr>
            <a:lvl4pPr marL="1600200" indent="-228600" eaLnBrk="0" hangingPunct="0">
              <a:defRPr kumimoji="1" b="1">
                <a:solidFill>
                  <a:srgbClr val="660066"/>
                </a:solidFill>
                <a:latin typeface="Times New Roman" pitchFamily="18" charset="0"/>
                <a:ea typeface="華康粗圓體" pitchFamily="49" charset="-120"/>
              </a:defRPr>
            </a:lvl4pPr>
            <a:lvl5pPr marL="2057400" indent="-228600" eaLnBrk="0" hangingPunct="0">
              <a:defRPr kumimoji="1" b="1">
                <a:solidFill>
                  <a:srgbClr val="660066"/>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9pPr>
          </a:lstStyle>
          <a:p>
            <a:pPr algn="ctr" eaLnBrk="1" fontAlgn="auto" latinLnBrk="1" hangingPunct="1">
              <a:spcBef>
                <a:spcPts val="0"/>
              </a:spcBef>
              <a:spcAft>
                <a:spcPts val="0"/>
              </a:spcAft>
              <a:defRPr/>
            </a:pPr>
            <a:endParaRPr lang="zh-TW" altLang="en-US" sz="1500" kern="0" dirty="0" smtClean="0">
              <a:solidFill>
                <a:srgbClr val="FFFFFF"/>
              </a:solidFill>
              <a:latin typeface="微軟正黑體" panose="020B0604030504040204" pitchFamily="34" charset="-120"/>
              <a:ea typeface="微軟正黑體" panose="020B0604030504040204" pitchFamily="34" charset="-120"/>
            </a:endParaRPr>
          </a:p>
        </p:txBody>
      </p:sp>
      <p:sp>
        <p:nvSpPr>
          <p:cNvPr id="18" name="Oval 13"/>
          <p:cNvSpPr>
            <a:spLocks noChangeArrowheads="1"/>
          </p:cNvSpPr>
          <p:nvPr/>
        </p:nvSpPr>
        <p:spPr bwMode="auto">
          <a:xfrm>
            <a:off x="6204242" y="2596375"/>
            <a:ext cx="1464102" cy="1264612"/>
          </a:xfrm>
          <a:prstGeom prst="ellipse">
            <a:avLst/>
          </a:prstGeom>
          <a:gradFill rotWithShape="1">
            <a:gsLst>
              <a:gs pos="0">
                <a:srgbClr val="FF6600"/>
              </a:gs>
              <a:gs pos="100000">
                <a:srgbClr val="431B00"/>
              </a:gs>
            </a:gsLst>
            <a:path path="rect">
              <a:fillToRect r="100000" b="100000"/>
            </a:path>
          </a:gradFill>
          <a:ln>
            <a:noFill/>
          </a:ln>
          <a:effectLst>
            <a:outerShdw dist="35921" dir="2700000" algn="ctr" rotWithShape="0">
              <a:srgbClr val="808080"/>
            </a:outerShdw>
            <a:reflection blurRad="6350" stA="50000" endA="300" endPos="55000" dir="5400000" sy="-100000" algn="bl" rotWithShape="0"/>
          </a:effectLst>
          <a:extLst/>
        </p:spPr>
        <p:txBody>
          <a:bodyPr wrap="none" anchor="ctr"/>
          <a:lstStyle>
            <a:lvl1pPr eaLnBrk="0" hangingPunct="0">
              <a:defRPr kumimoji="1" b="1">
                <a:solidFill>
                  <a:srgbClr val="660066"/>
                </a:solidFill>
                <a:latin typeface="Times New Roman" pitchFamily="18" charset="0"/>
                <a:ea typeface="華康粗圓體" pitchFamily="49" charset="-120"/>
              </a:defRPr>
            </a:lvl1pPr>
            <a:lvl2pPr marL="742950" indent="-285750" eaLnBrk="0" hangingPunct="0">
              <a:defRPr kumimoji="1" b="1">
                <a:solidFill>
                  <a:srgbClr val="660066"/>
                </a:solidFill>
                <a:latin typeface="Times New Roman" pitchFamily="18" charset="0"/>
                <a:ea typeface="華康粗圓體" pitchFamily="49" charset="-120"/>
              </a:defRPr>
            </a:lvl2pPr>
            <a:lvl3pPr marL="1143000" indent="-228600" eaLnBrk="0" hangingPunct="0">
              <a:defRPr kumimoji="1" b="1">
                <a:solidFill>
                  <a:srgbClr val="660066"/>
                </a:solidFill>
                <a:latin typeface="Times New Roman" pitchFamily="18" charset="0"/>
                <a:ea typeface="華康粗圓體" pitchFamily="49" charset="-120"/>
              </a:defRPr>
            </a:lvl3pPr>
            <a:lvl4pPr marL="1600200" indent="-228600" eaLnBrk="0" hangingPunct="0">
              <a:defRPr kumimoji="1" b="1">
                <a:solidFill>
                  <a:srgbClr val="660066"/>
                </a:solidFill>
                <a:latin typeface="Times New Roman" pitchFamily="18" charset="0"/>
                <a:ea typeface="華康粗圓體" pitchFamily="49" charset="-120"/>
              </a:defRPr>
            </a:lvl4pPr>
            <a:lvl5pPr marL="2057400" indent="-228600" eaLnBrk="0" hangingPunct="0">
              <a:defRPr kumimoji="1" b="1">
                <a:solidFill>
                  <a:srgbClr val="660066"/>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9pPr>
          </a:lstStyle>
          <a:p>
            <a:pPr algn="ctr" eaLnBrk="1" fontAlgn="auto" latinLnBrk="1" hangingPunct="1">
              <a:spcBef>
                <a:spcPts val="0"/>
              </a:spcBef>
              <a:spcAft>
                <a:spcPts val="0"/>
              </a:spcAft>
              <a:defRPr/>
            </a:pPr>
            <a:endParaRPr lang="zh-TW" altLang="en-US" sz="1500" kern="0" dirty="0" smtClean="0">
              <a:solidFill>
                <a:srgbClr val="FFFFFF"/>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73410" y="1363607"/>
            <a:ext cx="9179110" cy="120032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617663" indent="-1617663" algn="just">
              <a:defRPr/>
            </a:pPr>
            <a:r>
              <a:rPr lang="en-US" altLang="zh-TW" sz="2400" dirty="0" smtClean="0"/>
              <a:t>City vision: to create a new eco-sustainable green city, expect the future to reach the blue sky, clean water, green space, low-carbon, sustainable living environment</a:t>
            </a:r>
            <a:endParaRPr lang="zh-TW" altLang="en-US" sz="2400" b="1" spc="5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
        <p:nvSpPr>
          <p:cNvPr id="20" name="Rectangle 42"/>
          <p:cNvSpPr>
            <a:spLocks noChangeArrowheads="1"/>
          </p:cNvSpPr>
          <p:nvPr/>
        </p:nvSpPr>
        <p:spPr bwMode="gray">
          <a:xfrm>
            <a:off x="648098" y="4149080"/>
            <a:ext cx="8287426" cy="491282"/>
          </a:xfrm>
          <a:prstGeom prst="rect">
            <a:avLst/>
          </a:prstGeom>
          <a:noFill/>
          <a:ln w="9525" algn="ctr">
            <a:noFill/>
            <a:miter lim="800000"/>
            <a:headEnd/>
            <a:tailEnd/>
          </a:ln>
        </p:spPr>
        <p:txBody>
          <a:bodyPr wrap="none" lIns="0" tIns="0" rIns="0" bIns="0"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atinLnBrk="1">
              <a:defRPr/>
            </a:pPr>
            <a:r>
              <a:rPr lang="en-US" altLang="ko-KR" sz="13800" b="1" spc="50" baseline="-25000" dirty="0" smtClean="0">
                <a:ln w="11430">
                  <a:solidFill>
                    <a:schemeClr val="tx1"/>
                  </a:solidFill>
                </a:ln>
                <a:solidFill>
                  <a:srgbClr val="00206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To</a:t>
            </a:r>
            <a:r>
              <a:rPr lang="en-US" altLang="ko-KR" sz="2400" b="1" spc="50" dirty="0" smtClean="0">
                <a:ln w="11430">
                  <a:solidFill>
                    <a:schemeClr val="tx1"/>
                  </a:solidFill>
                </a:ln>
                <a:solidFill>
                  <a:srgbClr val="00206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 reach the target via policy implementation</a:t>
            </a:r>
            <a:endParaRPr lang="en-US" altLang="ko-KR" sz="2400" b="1" spc="50" baseline="-25000" dirty="0">
              <a:ln w="11430">
                <a:solidFill>
                  <a:schemeClr val="tx1"/>
                </a:solidFill>
              </a:ln>
              <a:solidFill>
                <a:srgbClr val="00206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
        <p:nvSpPr>
          <p:cNvPr id="2" name="矩形 1"/>
          <p:cNvSpPr/>
          <p:nvPr/>
        </p:nvSpPr>
        <p:spPr>
          <a:xfrm>
            <a:off x="179512" y="-45387"/>
            <a:ext cx="8766175" cy="954107"/>
          </a:xfrm>
          <a:prstGeom prst="rect">
            <a:avLst/>
          </a:prstGeom>
        </p:spPr>
        <p:txBody>
          <a:bodyPr>
            <a:spAutoFit/>
          </a:bodyPr>
          <a:lstStyle/>
          <a:p>
            <a:pPr algn="ctr" fontAlgn="auto" latinLnBrk="1">
              <a:spcBef>
                <a:spcPts val="0"/>
              </a:spcBef>
              <a:spcAft>
                <a:spcPts val="0"/>
              </a:spcAft>
              <a:defRPr/>
            </a:pPr>
            <a:r>
              <a:rPr lang="en-US" altLang="zh-TW" sz="2800" b="1" u="sng" dirty="0" smtClean="0">
                <a:solidFill>
                  <a:srgbClr val="3366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Kaohsiung</a:t>
            </a:r>
            <a:r>
              <a:rPr lang="zh-TW" altLang="en-US" sz="2800" b="1" u="sng" dirty="0" smtClean="0">
                <a:solidFill>
                  <a:srgbClr val="3366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 </a:t>
            </a:r>
            <a:r>
              <a:rPr lang="en-US" altLang="zh-TW" sz="2800" b="1" u="sng" dirty="0">
                <a:solidFill>
                  <a:srgbClr val="3366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planning</a:t>
            </a:r>
            <a:r>
              <a:rPr lang="zh-TW" altLang="en-US" sz="2800" b="1" u="sng" dirty="0">
                <a:solidFill>
                  <a:srgbClr val="3366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 </a:t>
            </a:r>
            <a:r>
              <a:rPr lang="en-US" altLang="zh-TW" sz="2800" b="1" u="sng" dirty="0">
                <a:solidFill>
                  <a:srgbClr val="3366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to</a:t>
            </a:r>
            <a:r>
              <a:rPr lang="zh-TW" altLang="en-US" sz="2800" b="1" u="sng" dirty="0">
                <a:solidFill>
                  <a:srgbClr val="3366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 </a:t>
            </a:r>
            <a:r>
              <a:rPr lang="en-US" altLang="zh-TW" sz="2800" b="1" u="sng" dirty="0">
                <a:solidFill>
                  <a:srgbClr val="3366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promote</a:t>
            </a:r>
            <a:r>
              <a:rPr lang="zh-TW" altLang="en-US" sz="2800" b="1" u="sng" dirty="0">
                <a:solidFill>
                  <a:srgbClr val="3366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 </a:t>
            </a:r>
            <a:r>
              <a:rPr lang="en-US" altLang="zh-TW" sz="2800" b="1" u="sng" dirty="0">
                <a:solidFill>
                  <a:srgbClr val="3366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policies</a:t>
            </a:r>
            <a:r>
              <a:rPr lang="zh-TW" altLang="en-US" sz="2800" b="1" u="sng" dirty="0">
                <a:solidFill>
                  <a:srgbClr val="3366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 </a:t>
            </a:r>
            <a:r>
              <a:rPr lang="en-US" altLang="zh-TW" sz="2800" b="1" u="sng" dirty="0" smtClean="0">
                <a:solidFill>
                  <a:srgbClr val="3366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working and</a:t>
            </a:r>
            <a:r>
              <a:rPr lang="zh-TW" altLang="en-US" sz="2800" b="1" u="sng" dirty="0" smtClean="0">
                <a:solidFill>
                  <a:srgbClr val="3366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 </a:t>
            </a:r>
            <a:r>
              <a:rPr lang="en-US" altLang="zh-TW" sz="2800" b="1" u="sng" dirty="0" smtClean="0">
                <a:solidFill>
                  <a:srgbClr val="3366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reduction</a:t>
            </a:r>
            <a:r>
              <a:rPr lang="zh-TW" altLang="en-US" sz="2800" b="1" u="sng" dirty="0" smtClean="0">
                <a:solidFill>
                  <a:srgbClr val="3366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 </a:t>
            </a:r>
            <a:r>
              <a:rPr lang="en-US" altLang="zh-TW" sz="2800" b="1" u="sng" dirty="0">
                <a:solidFill>
                  <a:srgbClr val="3366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targets</a:t>
            </a:r>
            <a:endParaRPr lang="zh-TW" altLang="en-US" sz="2800" b="1" u="sng" dirty="0">
              <a:solidFill>
                <a:srgbClr val="3366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endParaRPr>
          </a:p>
        </p:txBody>
      </p:sp>
      <p:sp>
        <p:nvSpPr>
          <p:cNvPr id="21" name="Oval 7"/>
          <p:cNvSpPr>
            <a:spLocks noChangeArrowheads="1"/>
          </p:cNvSpPr>
          <p:nvPr/>
        </p:nvSpPr>
        <p:spPr bwMode="auto">
          <a:xfrm>
            <a:off x="7646380" y="2564904"/>
            <a:ext cx="1498501" cy="1317125"/>
          </a:xfrm>
          <a:prstGeom prst="ellipse">
            <a:avLst/>
          </a:prstGeom>
          <a:gradFill rotWithShape="1">
            <a:gsLst>
              <a:gs pos="0">
                <a:schemeClr val="bg2">
                  <a:lumMod val="50000"/>
                </a:schemeClr>
              </a:gs>
              <a:gs pos="100000">
                <a:srgbClr val="283600"/>
              </a:gs>
            </a:gsLst>
            <a:path path="rect">
              <a:fillToRect r="100000" b="100000"/>
            </a:path>
          </a:gradFill>
          <a:ln>
            <a:noFill/>
          </a:ln>
          <a:effectLst>
            <a:outerShdw dist="35921" dir="2700000" algn="ctr" rotWithShape="0">
              <a:srgbClr val="808080"/>
            </a:outerShdw>
            <a:reflection blurRad="6350" stA="50000" endA="300" endPos="55000" dir="5400000" sy="-100000" algn="bl" rotWithShape="0"/>
          </a:effectLst>
          <a:extLst/>
        </p:spPr>
        <p:txBody>
          <a:bodyPr wrap="none" anchor="ctr"/>
          <a:lstStyle>
            <a:lvl1pPr eaLnBrk="0" hangingPunct="0">
              <a:defRPr kumimoji="1" b="1">
                <a:solidFill>
                  <a:srgbClr val="660066"/>
                </a:solidFill>
                <a:latin typeface="Times New Roman" pitchFamily="18" charset="0"/>
                <a:ea typeface="華康粗圓體" pitchFamily="49" charset="-120"/>
              </a:defRPr>
            </a:lvl1pPr>
            <a:lvl2pPr marL="742950" indent="-285750" eaLnBrk="0" hangingPunct="0">
              <a:defRPr kumimoji="1" b="1">
                <a:solidFill>
                  <a:srgbClr val="660066"/>
                </a:solidFill>
                <a:latin typeface="Times New Roman" pitchFamily="18" charset="0"/>
                <a:ea typeface="華康粗圓體" pitchFamily="49" charset="-120"/>
              </a:defRPr>
            </a:lvl2pPr>
            <a:lvl3pPr marL="1143000" indent="-228600" eaLnBrk="0" hangingPunct="0">
              <a:defRPr kumimoji="1" b="1">
                <a:solidFill>
                  <a:srgbClr val="660066"/>
                </a:solidFill>
                <a:latin typeface="Times New Roman" pitchFamily="18" charset="0"/>
                <a:ea typeface="華康粗圓體" pitchFamily="49" charset="-120"/>
              </a:defRPr>
            </a:lvl3pPr>
            <a:lvl4pPr marL="1600200" indent="-228600" eaLnBrk="0" hangingPunct="0">
              <a:defRPr kumimoji="1" b="1">
                <a:solidFill>
                  <a:srgbClr val="660066"/>
                </a:solidFill>
                <a:latin typeface="Times New Roman" pitchFamily="18" charset="0"/>
                <a:ea typeface="華康粗圓體" pitchFamily="49" charset="-120"/>
              </a:defRPr>
            </a:lvl4pPr>
            <a:lvl5pPr marL="2057400" indent="-228600" eaLnBrk="0" hangingPunct="0">
              <a:defRPr kumimoji="1" b="1">
                <a:solidFill>
                  <a:srgbClr val="660066"/>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b="1">
                <a:solidFill>
                  <a:srgbClr val="660066"/>
                </a:solidFill>
                <a:latin typeface="Times New Roman" pitchFamily="18" charset="0"/>
                <a:ea typeface="華康粗圓體" pitchFamily="49" charset="-120"/>
              </a:defRPr>
            </a:lvl9pPr>
          </a:lstStyle>
          <a:p>
            <a:pPr algn="ctr" eaLnBrk="1" fontAlgn="auto" latinLnBrk="1" hangingPunct="1">
              <a:spcBef>
                <a:spcPts val="0"/>
              </a:spcBef>
              <a:spcAft>
                <a:spcPts val="0"/>
              </a:spcAft>
              <a:defRPr/>
            </a:pPr>
            <a:endParaRPr lang="zh-TW" altLang="en-US" sz="1500" kern="0" dirty="0" smtClean="0">
              <a:solidFill>
                <a:srgbClr val="FFFFFF"/>
              </a:solidFill>
              <a:latin typeface="微軟正黑體" panose="020B0604030504040204" pitchFamily="34" charset="-120"/>
              <a:ea typeface="微軟正黑體" panose="020B0604030504040204" pitchFamily="34" charset="-120"/>
            </a:endParaRPr>
          </a:p>
        </p:txBody>
      </p:sp>
      <p:sp>
        <p:nvSpPr>
          <p:cNvPr id="67601" name="矩形 21"/>
          <p:cNvSpPr>
            <a:spLocks noChangeArrowheads="1"/>
          </p:cNvSpPr>
          <p:nvPr/>
        </p:nvSpPr>
        <p:spPr bwMode="auto">
          <a:xfrm>
            <a:off x="1476375" y="2755900"/>
            <a:ext cx="1604963" cy="785813"/>
          </a:xfrm>
          <a:prstGeom prst="rect">
            <a:avLst/>
          </a:prstGeom>
          <a:noFill/>
          <a:ln w="9525">
            <a:noFill/>
            <a:miter lim="800000"/>
            <a:headEnd/>
            <a:tailEnd/>
          </a:ln>
        </p:spPr>
        <p:txBody>
          <a:bodyPr>
            <a:spAutoFit/>
          </a:bodyPr>
          <a:lstStyle/>
          <a:p>
            <a:pPr algn="ctr" latinLnBrk="1"/>
            <a:r>
              <a:rPr lang="en-US" altLang="zh-TW" sz="1500" b="1" dirty="0" smtClean="0">
                <a:solidFill>
                  <a:srgbClr val="FFFFFF"/>
                </a:solidFill>
                <a:ea typeface="微軟正黑體" pitchFamily="34" charset="-120"/>
                <a:cs typeface="Arial" charset="0"/>
              </a:rPr>
              <a:t> </a:t>
            </a:r>
            <a:endParaRPr lang="en-US" altLang="zh-TW" sz="1500" b="1" dirty="0">
              <a:solidFill>
                <a:srgbClr val="FFFFFF"/>
              </a:solidFill>
              <a:ea typeface="微軟正黑體" pitchFamily="34" charset="-120"/>
              <a:cs typeface="Arial" charset="0"/>
            </a:endParaRPr>
          </a:p>
          <a:p>
            <a:pPr algn="ctr" latinLnBrk="1"/>
            <a:r>
              <a:rPr lang="en-US" altLang="zh-TW" sz="1500" b="1" dirty="0">
                <a:solidFill>
                  <a:srgbClr val="FFFFFF"/>
                </a:solidFill>
                <a:ea typeface="微軟正黑體" pitchFamily="34" charset="-120"/>
                <a:cs typeface="Arial" charset="0"/>
              </a:rPr>
              <a:t>Green </a:t>
            </a:r>
          </a:p>
          <a:p>
            <a:pPr algn="ctr" latinLnBrk="1"/>
            <a:r>
              <a:rPr lang="en-US" altLang="zh-TW" sz="1500" b="1" dirty="0">
                <a:solidFill>
                  <a:srgbClr val="FFFFFF"/>
                </a:solidFill>
                <a:ea typeface="微軟正黑體" pitchFamily="34" charset="-120"/>
                <a:cs typeface="Arial" charset="0"/>
              </a:rPr>
              <a:t>ecological</a:t>
            </a:r>
          </a:p>
        </p:txBody>
      </p:sp>
      <p:sp>
        <p:nvSpPr>
          <p:cNvPr id="67602" name="矩形 22"/>
          <p:cNvSpPr>
            <a:spLocks noChangeArrowheads="1"/>
          </p:cNvSpPr>
          <p:nvPr/>
        </p:nvSpPr>
        <p:spPr bwMode="auto">
          <a:xfrm>
            <a:off x="179388" y="2787650"/>
            <a:ext cx="1330325" cy="785813"/>
          </a:xfrm>
          <a:prstGeom prst="rect">
            <a:avLst/>
          </a:prstGeom>
          <a:noFill/>
          <a:ln w="9525">
            <a:noFill/>
            <a:miter lim="800000"/>
            <a:headEnd/>
            <a:tailEnd/>
          </a:ln>
        </p:spPr>
        <p:txBody>
          <a:bodyPr>
            <a:spAutoFit/>
          </a:bodyPr>
          <a:lstStyle/>
          <a:p>
            <a:pPr algn="ctr" latinLnBrk="1"/>
            <a:r>
              <a:rPr lang="en-US" altLang="zh-TW" sz="1500" b="1" dirty="0" smtClean="0">
                <a:solidFill>
                  <a:srgbClr val="FFFFFF"/>
                </a:solidFill>
                <a:ea typeface="微軟正黑體" pitchFamily="34" charset="-120"/>
                <a:cs typeface="Arial" charset="0"/>
              </a:rPr>
              <a:t> </a:t>
            </a:r>
            <a:endParaRPr lang="en-US" altLang="zh-TW" sz="1500" b="1" dirty="0">
              <a:solidFill>
                <a:srgbClr val="FFFFFF"/>
              </a:solidFill>
              <a:ea typeface="微軟正黑體" pitchFamily="34" charset="-120"/>
              <a:cs typeface="Arial" charset="0"/>
            </a:endParaRPr>
          </a:p>
          <a:p>
            <a:pPr algn="ctr" latinLnBrk="1"/>
            <a:r>
              <a:rPr lang="en-US" altLang="zh-TW" sz="1500" b="1" dirty="0">
                <a:solidFill>
                  <a:srgbClr val="FFFFFF"/>
                </a:solidFill>
                <a:ea typeface="微軟正黑體" pitchFamily="34" charset="-120"/>
                <a:cs typeface="Arial" charset="0"/>
              </a:rPr>
              <a:t>Low</a:t>
            </a:r>
            <a:r>
              <a:rPr lang="zh-TW" altLang="en-US" sz="1500" b="1" dirty="0">
                <a:solidFill>
                  <a:srgbClr val="FFFFFF"/>
                </a:solidFill>
                <a:ea typeface="微軟正黑體" pitchFamily="34" charset="-120"/>
                <a:cs typeface="Arial" charset="0"/>
              </a:rPr>
              <a:t> </a:t>
            </a:r>
            <a:r>
              <a:rPr lang="en-US" altLang="zh-TW" sz="1500" b="1" dirty="0">
                <a:solidFill>
                  <a:srgbClr val="FFFFFF"/>
                </a:solidFill>
                <a:ea typeface="微軟正黑體" pitchFamily="34" charset="-120"/>
                <a:cs typeface="Arial" charset="0"/>
              </a:rPr>
              <a:t>carbon </a:t>
            </a:r>
          </a:p>
          <a:p>
            <a:pPr algn="ctr" latinLnBrk="1"/>
            <a:r>
              <a:rPr lang="en-US" altLang="zh-TW" sz="1500" b="1" dirty="0">
                <a:solidFill>
                  <a:srgbClr val="FFFFFF"/>
                </a:solidFill>
                <a:ea typeface="微軟正黑體" pitchFamily="34" charset="-120"/>
                <a:cs typeface="Arial" charset="0"/>
              </a:rPr>
              <a:t>life</a:t>
            </a:r>
            <a:endParaRPr lang="zh-TW" altLang="en-US" sz="1500" b="1" dirty="0">
              <a:solidFill>
                <a:srgbClr val="FFFFFF"/>
              </a:solidFill>
              <a:ea typeface="微軟正黑體" pitchFamily="34" charset="-120"/>
              <a:cs typeface="Arial" charset="0"/>
            </a:endParaRPr>
          </a:p>
        </p:txBody>
      </p:sp>
      <p:sp>
        <p:nvSpPr>
          <p:cNvPr id="67603" name="矩形 23"/>
          <p:cNvSpPr>
            <a:spLocks noChangeArrowheads="1"/>
          </p:cNvSpPr>
          <p:nvPr/>
        </p:nvSpPr>
        <p:spPr bwMode="auto">
          <a:xfrm>
            <a:off x="3090863" y="2701925"/>
            <a:ext cx="1511300" cy="1014413"/>
          </a:xfrm>
          <a:prstGeom prst="rect">
            <a:avLst/>
          </a:prstGeom>
          <a:noFill/>
          <a:ln w="9525">
            <a:noFill/>
            <a:miter lim="800000"/>
            <a:headEnd/>
            <a:tailEnd/>
          </a:ln>
        </p:spPr>
        <p:txBody>
          <a:bodyPr>
            <a:spAutoFit/>
          </a:bodyPr>
          <a:lstStyle/>
          <a:p>
            <a:pPr algn="ctr" latinLnBrk="1"/>
            <a:r>
              <a:rPr lang="en-US" altLang="zh-TW" sz="1500" b="1" dirty="0" smtClean="0">
                <a:solidFill>
                  <a:srgbClr val="FFFFFF"/>
                </a:solidFill>
                <a:ea typeface="微軟正黑體" pitchFamily="34" charset="-120"/>
                <a:cs typeface="Arial" charset="0"/>
              </a:rPr>
              <a:t> </a:t>
            </a:r>
            <a:endParaRPr lang="en-US" altLang="zh-TW" sz="1500" b="1" dirty="0">
              <a:solidFill>
                <a:srgbClr val="FFFFFF"/>
              </a:solidFill>
              <a:ea typeface="微軟正黑體" pitchFamily="34" charset="-120"/>
              <a:cs typeface="Arial" charset="0"/>
            </a:endParaRPr>
          </a:p>
          <a:p>
            <a:pPr algn="ctr" latinLnBrk="1"/>
            <a:r>
              <a:rPr lang="en-US" altLang="zh-TW" sz="1500" b="1" dirty="0">
                <a:solidFill>
                  <a:srgbClr val="FFFFFF"/>
                </a:solidFill>
                <a:ea typeface="微軟正黑體" pitchFamily="34" charset="-120"/>
                <a:cs typeface="Arial" charset="0"/>
              </a:rPr>
              <a:t>Low</a:t>
            </a:r>
          </a:p>
          <a:p>
            <a:pPr algn="ctr" latinLnBrk="1"/>
            <a:r>
              <a:rPr lang="en-US" altLang="zh-TW" sz="1500" b="1" dirty="0">
                <a:solidFill>
                  <a:srgbClr val="FFFFFF"/>
                </a:solidFill>
                <a:ea typeface="微軟正黑體" pitchFamily="34" charset="-120"/>
                <a:cs typeface="Arial" charset="0"/>
              </a:rPr>
              <a:t>carbon </a:t>
            </a:r>
          </a:p>
          <a:p>
            <a:pPr algn="ctr" latinLnBrk="1"/>
            <a:r>
              <a:rPr lang="en-US" altLang="zh-TW" sz="1500" b="1" dirty="0">
                <a:solidFill>
                  <a:srgbClr val="FFFFFF"/>
                </a:solidFill>
                <a:ea typeface="微軟正黑體" pitchFamily="34" charset="-120"/>
                <a:cs typeface="Arial" charset="0"/>
              </a:rPr>
              <a:t>transportation</a:t>
            </a:r>
            <a:endParaRPr lang="zh-TW" altLang="en-US" sz="1500" b="1" dirty="0">
              <a:solidFill>
                <a:srgbClr val="FFFFFF"/>
              </a:solidFill>
              <a:ea typeface="微軟正黑體" pitchFamily="34" charset="-120"/>
              <a:cs typeface="Arial" charset="0"/>
            </a:endParaRPr>
          </a:p>
        </p:txBody>
      </p:sp>
      <p:sp>
        <p:nvSpPr>
          <p:cNvPr id="67604" name="矩形 24"/>
          <p:cNvSpPr>
            <a:spLocks noChangeArrowheads="1"/>
          </p:cNvSpPr>
          <p:nvPr/>
        </p:nvSpPr>
        <p:spPr bwMode="auto">
          <a:xfrm>
            <a:off x="4700588" y="2701925"/>
            <a:ext cx="1384300" cy="1014413"/>
          </a:xfrm>
          <a:prstGeom prst="rect">
            <a:avLst/>
          </a:prstGeom>
          <a:noFill/>
          <a:ln w="9525">
            <a:noFill/>
            <a:miter lim="800000"/>
            <a:headEnd/>
            <a:tailEnd/>
          </a:ln>
        </p:spPr>
        <p:txBody>
          <a:bodyPr>
            <a:spAutoFit/>
          </a:bodyPr>
          <a:lstStyle/>
          <a:p>
            <a:pPr algn="ctr" latinLnBrk="1"/>
            <a:r>
              <a:rPr lang="en-US" altLang="zh-TW" sz="1500" b="1" dirty="0" smtClean="0">
                <a:solidFill>
                  <a:srgbClr val="FFFFFF"/>
                </a:solidFill>
                <a:ea typeface="微軟正黑體" pitchFamily="34" charset="-120"/>
                <a:cs typeface="Arial" charset="0"/>
              </a:rPr>
              <a:t> </a:t>
            </a:r>
            <a:endParaRPr lang="en-US" altLang="zh-TW" sz="1500" b="1" dirty="0">
              <a:solidFill>
                <a:srgbClr val="FFFFFF"/>
              </a:solidFill>
              <a:ea typeface="微軟正黑體" pitchFamily="34" charset="-120"/>
              <a:cs typeface="Arial" charset="0"/>
            </a:endParaRPr>
          </a:p>
          <a:p>
            <a:pPr algn="ctr" latinLnBrk="1"/>
            <a:r>
              <a:rPr lang="en-US" altLang="zh-TW" sz="1500" b="1" dirty="0">
                <a:solidFill>
                  <a:srgbClr val="FFFFFF"/>
                </a:solidFill>
                <a:ea typeface="微軟正黑體" pitchFamily="34" charset="-120"/>
                <a:cs typeface="Arial" charset="0"/>
              </a:rPr>
              <a:t>Energy</a:t>
            </a:r>
          </a:p>
          <a:p>
            <a:pPr algn="ctr" latinLnBrk="1"/>
            <a:r>
              <a:rPr lang="en-US" altLang="zh-TW" sz="1500" b="1" dirty="0">
                <a:solidFill>
                  <a:srgbClr val="FFFFFF"/>
                </a:solidFill>
                <a:ea typeface="微軟正黑體" pitchFamily="34" charset="-120"/>
                <a:cs typeface="Arial" charset="0"/>
              </a:rPr>
              <a:t>saving </a:t>
            </a:r>
          </a:p>
          <a:p>
            <a:pPr algn="ctr" latinLnBrk="1"/>
            <a:r>
              <a:rPr lang="en-US" altLang="zh-TW" sz="1500" b="1" dirty="0">
                <a:solidFill>
                  <a:srgbClr val="FFFFFF"/>
                </a:solidFill>
                <a:ea typeface="微軟正黑體" pitchFamily="34" charset="-120"/>
                <a:cs typeface="Arial" charset="0"/>
              </a:rPr>
              <a:t>building</a:t>
            </a:r>
          </a:p>
        </p:txBody>
      </p:sp>
      <p:sp>
        <p:nvSpPr>
          <p:cNvPr id="67605" name="矩形 25"/>
          <p:cNvSpPr>
            <a:spLocks noChangeArrowheads="1"/>
          </p:cNvSpPr>
          <p:nvPr/>
        </p:nvSpPr>
        <p:spPr bwMode="auto">
          <a:xfrm>
            <a:off x="6143625" y="2732088"/>
            <a:ext cx="1524000" cy="1016000"/>
          </a:xfrm>
          <a:prstGeom prst="rect">
            <a:avLst/>
          </a:prstGeom>
          <a:noFill/>
          <a:ln w="9525">
            <a:noFill/>
            <a:miter lim="800000"/>
            <a:headEnd/>
            <a:tailEnd/>
          </a:ln>
        </p:spPr>
        <p:txBody>
          <a:bodyPr>
            <a:spAutoFit/>
          </a:bodyPr>
          <a:lstStyle/>
          <a:p>
            <a:pPr algn="ctr" latinLnBrk="1"/>
            <a:r>
              <a:rPr lang="en-US" altLang="zh-TW" sz="1500" b="1" dirty="0" smtClean="0">
                <a:solidFill>
                  <a:srgbClr val="FFFFFF"/>
                </a:solidFill>
                <a:ea typeface="微軟正黑體" pitchFamily="34" charset="-120"/>
                <a:cs typeface="Arial" charset="0"/>
              </a:rPr>
              <a:t> </a:t>
            </a:r>
            <a:endParaRPr lang="en-US" altLang="zh-TW" sz="1500" b="1" dirty="0">
              <a:solidFill>
                <a:srgbClr val="FFFFFF"/>
              </a:solidFill>
              <a:ea typeface="微軟正黑體" pitchFamily="34" charset="-120"/>
              <a:cs typeface="Arial" charset="0"/>
            </a:endParaRPr>
          </a:p>
          <a:p>
            <a:pPr algn="ctr" latinLnBrk="1"/>
            <a:r>
              <a:rPr lang="en-US" altLang="zh-TW" sz="1500" b="1" dirty="0">
                <a:solidFill>
                  <a:srgbClr val="FFFFFF"/>
                </a:solidFill>
                <a:ea typeface="微軟正黑體" pitchFamily="34" charset="-120"/>
                <a:cs typeface="Arial" charset="0"/>
              </a:rPr>
              <a:t>Corporate and </a:t>
            </a:r>
          </a:p>
          <a:p>
            <a:pPr algn="ctr" latinLnBrk="1"/>
            <a:r>
              <a:rPr lang="en-US" altLang="zh-TW" sz="1500" b="1" dirty="0">
                <a:solidFill>
                  <a:srgbClr val="FFFFFF"/>
                </a:solidFill>
                <a:ea typeface="微軟正黑體" pitchFamily="34" charset="-120"/>
                <a:cs typeface="Arial" charset="0"/>
              </a:rPr>
              <a:t>carbon </a:t>
            </a:r>
          </a:p>
          <a:p>
            <a:pPr algn="ctr" latinLnBrk="1"/>
            <a:r>
              <a:rPr lang="en-US" altLang="zh-TW" sz="1500" b="1" dirty="0">
                <a:solidFill>
                  <a:srgbClr val="FFFFFF"/>
                </a:solidFill>
                <a:ea typeface="微軟正黑體" pitchFamily="34" charset="-120"/>
                <a:cs typeface="Arial" charset="0"/>
              </a:rPr>
              <a:t>reduction</a:t>
            </a:r>
          </a:p>
        </p:txBody>
      </p:sp>
      <p:sp>
        <p:nvSpPr>
          <p:cNvPr id="67606" name="矩形 26"/>
          <p:cNvSpPr>
            <a:spLocks noChangeArrowheads="1"/>
          </p:cNvSpPr>
          <p:nvPr/>
        </p:nvSpPr>
        <p:spPr bwMode="auto">
          <a:xfrm>
            <a:off x="7785100" y="2749550"/>
            <a:ext cx="1179513" cy="784225"/>
          </a:xfrm>
          <a:prstGeom prst="rect">
            <a:avLst/>
          </a:prstGeom>
          <a:noFill/>
          <a:ln w="9525">
            <a:noFill/>
            <a:miter lim="800000"/>
            <a:headEnd/>
            <a:tailEnd/>
          </a:ln>
        </p:spPr>
        <p:txBody>
          <a:bodyPr>
            <a:spAutoFit/>
          </a:bodyPr>
          <a:lstStyle/>
          <a:p>
            <a:pPr algn="ctr" latinLnBrk="1"/>
            <a:r>
              <a:rPr lang="en-US" altLang="zh-TW" sz="1500" b="1" dirty="0" smtClean="0">
                <a:solidFill>
                  <a:srgbClr val="FFFFFF"/>
                </a:solidFill>
                <a:ea typeface="微軟正黑體" pitchFamily="34" charset="-120"/>
                <a:cs typeface="Arial" charset="0"/>
              </a:rPr>
              <a:t> </a:t>
            </a:r>
            <a:endParaRPr lang="en-US" altLang="zh-TW" sz="1500" b="1" dirty="0">
              <a:solidFill>
                <a:srgbClr val="FFFFFF"/>
              </a:solidFill>
              <a:ea typeface="微軟正黑體" pitchFamily="34" charset="-120"/>
              <a:cs typeface="Arial" charset="0"/>
            </a:endParaRPr>
          </a:p>
          <a:p>
            <a:pPr algn="ctr" latinLnBrk="1"/>
            <a:r>
              <a:rPr lang="en-US" altLang="zh-TW" sz="1500" b="1" dirty="0">
                <a:solidFill>
                  <a:srgbClr val="FFFFFF"/>
                </a:solidFill>
                <a:ea typeface="微軟正黑體" pitchFamily="34" charset="-120"/>
                <a:cs typeface="Arial" charset="0"/>
              </a:rPr>
              <a:t>Green </a:t>
            </a:r>
          </a:p>
          <a:p>
            <a:pPr algn="ctr" latinLnBrk="1"/>
            <a:r>
              <a:rPr lang="en-US" altLang="zh-TW" sz="1500" b="1" dirty="0">
                <a:solidFill>
                  <a:srgbClr val="FFFFFF"/>
                </a:solidFill>
                <a:ea typeface="微軟正黑體" pitchFamily="34" charset="-120"/>
                <a:cs typeface="Arial" charset="0"/>
              </a:rPr>
              <a:t>economy</a:t>
            </a:r>
          </a:p>
        </p:txBody>
      </p:sp>
      <p:sp>
        <p:nvSpPr>
          <p:cNvPr id="30" name="矩形 29"/>
          <p:cNvSpPr/>
          <p:nvPr/>
        </p:nvSpPr>
        <p:spPr>
          <a:xfrm>
            <a:off x="198462" y="5549900"/>
            <a:ext cx="2097048" cy="769441"/>
          </a:xfrm>
          <a:prstGeom prst="rect">
            <a:avLst/>
          </a:prstGeom>
        </p:spPr>
        <p:txBody>
          <a:bodyPr wrap="none">
            <a:spAutoFit/>
          </a:bodyPr>
          <a:lstStyle/>
          <a:p>
            <a:pPr algn="ctr">
              <a:defRPr/>
            </a:pPr>
            <a:r>
              <a:rPr lang="en-US" altLang="zh-TW" sz="2200" b="1" kern="0" spc="-150" dirty="0" smtClean="0">
                <a:ln w="11430"/>
                <a:solidFill>
                  <a:srgbClr val="3366FF"/>
                </a:solidFill>
                <a:effectLst>
                  <a:outerShdw blurRad="25400" algn="tl" rotWithShape="0">
                    <a:srgbClr val="000000">
                      <a:alpha val="43000"/>
                    </a:srgbClr>
                  </a:outerShdw>
                </a:effectLst>
                <a:latin typeface="微軟正黑體" panose="020B0604030504040204" pitchFamily="34" charset="-120"/>
                <a:ea typeface="微軟正黑體" panose="020B0604030504040204" pitchFamily="34" charset="-120"/>
                <a:cs typeface="Arial" panose="020B0604020202020204" pitchFamily="34" charset="0"/>
              </a:rPr>
              <a:t>GHG</a:t>
            </a:r>
            <a:r>
              <a:rPr lang="en-US" altLang="zh-TW" sz="2200" b="1" kern="0" spc="-150" dirty="0" smtClean="0">
                <a:ln w="11430"/>
                <a:solidFill>
                  <a:srgbClr val="FFFF00"/>
                </a:solidFill>
                <a:effectLst>
                  <a:outerShdw blurRad="25400" algn="tl" rotWithShape="0">
                    <a:srgbClr val="000000">
                      <a:alpha val="43000"/>
                    </a:srgbClr>
                  </a:outerShdw>
                </a:effectLst>
                <a:latin typeface="微軟正黑體" panose="020B0604030504040204" pitchFamily="34" charset="-120"/>
                <a:ea typeface="微軟正黑體" panose="020B0604030504040204" pitchFamily="34" charset="-120"/>
                <a:cs typeface="Arial" panose="020B0604020202020204" pitchFamily="34" charset="0"/>
              </a:rPr>
              <a:t> </a:t>
            </a:r>
            <a:r>
              <a:rPr lang="en-US" altLang="zh-TW" sz="2200" b="1" kern="0" spc="-150" dirty="0" smtClean="0">
                <a:ln w="11430"/>
                <a:solidFill>
                  <a:srgbClr val="3366FF"/>
                </a:solidFill>
                <a:effectLst>
                  <a:outerShdw blurRad="25400" algn="tl" rotWithShape="0">
                    <a:srgbClr val="000000">
                      <a:alpha val="43000"/>
                    </a:srgbClr>
                  </a:outerShdw>
                </a:effectLst>
                <a:latin typeface="微軟正黑體" panose="020B0604030504040204" pitchFamily="34" charset="-120"/>
                <a:ea typeface="微軟正黑體" panose="020B0604030504040204" pitchFamily="34" charset="-120"/>
                <a:cs typeface="Arial" panose="020B0604020202020204" pitchFamily="34" charset="0"/>
              </a:rPr>
              <a:t>emission </a:t>
            </a:r>
            <a:br>
              <a:rPr lang="en-US" altLang="zh-TW" sz="2200" b="1" kern="0" spc="-150" dirty="0" smtClean="0">
                <a:ln w="11430"/>
                <a:solidFill>
                  <a:srgbClr val="3366FF"/>
                </a:solidFill>
                <a:effectLst>
                  <a:outerShdw blurRad="25400" algn="tl" rotWithShape="0">
                    <a:srgbClr val="000000">
                      <a:alpha val="43000"/>
                    </a:srgbClr>
                  </a:outerShdw>
                </a:effectLst>
                <a:latin typeface="微軟正黑體" panose="020B0604030504040204" pitchFamily="34" charset="-120"/>
                <a:ea typeface="微軟正黑體" panose="020B0604030504040204" pitchFamily="34" charset="-120"/>
                <a:cs typeface="Arial" panose="020B0604020202020204" pitchFamily="34" charset="0"/>
              </a:rPr>
            </a:br>
            <a:r>
              <a:rPr lang="en-US" altLang="zh-TW" sz="2200" b="1" kern="0" spc="-150" dirty="0" smtClean="0">
                <a:ln w="11430"/>
                <a:solidFill>
                  <a:srgbClr val="3366FF"/>
                </a:solidFill>
                <a:effectLst>
                  <a:outerShdw blurRad="25400" algn="tl" rotWithShape="0">
                    <a:srgbClr val="000000">
                      <a:alpha val="43000"/>
                    </a:srgbClr>
                  </a:outerShdw>
                </a:effectLst>
                <a:latin typeface="微軟正黑體" panose="020B0604030504040204" pitchFamily="34" charset="-120"/>
                <a:ea typeface="微軟正黑體" panose="020B0604030504040204" pitchFamily="34" charset="-120"/>
                <a:cs typeface="Arial" panose="020B0604020202020204" pitchFamily="34" charset="0"/>
              </a:rPr>
              <a:t>reduction target</a:t>
            </a:r>
            <a:endParaRPr lang="en-US" altLang="zh-TW" sz="2200" b="1" kern="0" spc="-150" dirty="0">
              <a:ln w="11430"/>
              <a:solidFill>
                <a:srgbClr val="3366FF"/>
              </a:solidFill>
              <a:effectLst>
                <a:outerShdw blurRad="25400" algn="tl" rotWithShape="0">
                  <a:srgbClr val="000000">
                    <a:alpha val="43000"/>
                  </a:srgbClr>
                </a:outerShdw>
              </a:effectLst>
              <a:latin typeface="微軟正黑體" panose="020B0604030504040204" pitchFamily="34" charset="-120"/>
              <a:ea typeface="微軟正黑體" panose="020B0604030504040204" pitchFamily="34" charset="-120"/>
              <a:cs typeface="Arial" panose="020B0604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 6"/>
          <p:cNvSpPr/>
          <p:nvPr/>
        </p:nvSpPr>
        <p:spPr>
          <a:xfrm>
            <a:off x="4302323" y="1268760"/>
            <a:ext cx="4866698" cy="1440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grpSp>
        <p:nvGrpSpPr>
          <p:cNvPr id="32" name="群組 31"/>
          <p:cNvGrpSpPr/>
          <p:nvPr/>
        </p:nvGrpSpPr>
        <p:grpSpPr>
          <a:xfrm>
            <a:off x="346494" y="5314197"/>
            <a:ext cx="2374716" cy="1306183"/>
            <a:chOff x="0" y="1219199"/>
            <a:chExt cx="1828800" cy="1625600"/>
          </a:xfrm>
          <a:solidFill>
            <a:srgbClr val="92D050"/>
          </a:solidFill>
          <a:scene3d>
            <a:camera prst="orthographicFront"/>
            <a:lightRig rig="flat" dir="t"/>
          </a:scene3d>
        </p:grpSpPr>
        <p:sp>
          <p:nvSpPr>
            <p:cNvPr id="33" name="圓角矩形 32"/>
            <p:cNvSpPr/>
            <p:nvPr/>
          </p:nvSpPr>
          <p:spPr>
            <a:xfrm>
              <a:off x="0" y="1219199"/>
              <a:ext cx="1828800" cy="1625600"/>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4" name="圓角矩形 4"/>
            <p:cNvSpPr/>
            <p:nvPr/>
          </p:nvSpPr>
          <p:spPr>
            <a:xfrm>
              <a:off x="79355" y="1298554"/>
              <a:ext cx="1670090" cy="1466890"/>
            </a:xfrm>
            <a:prstGeom prst="rect">
              <a:avLst/>
            </a:prstGeom>
            <a:grpFill/>
            <a:sp3d/>
          </p:spPr>
          <p:style>
            <a:lnRef idx="0">
              <a:scrgbClr r="0" g="0" b="0"/>
            </a:lnRef>
            <a:fillRef idx="0">
              <a:scrgbClr r="0" g="0" b="0"/>
            </a:fillRef>
            <a:effectRef idx="0">
              <a:scrgbClr r="0" g="0" b="0"/>
            </a:effectRef>
            <a:fontRef idx="minor">
              <a:schemeClr val="lt1"/>
            </a:fontRef>
          </p:style>
          <p:txBody>
            <a:bodyPr lIns="171450" tIns="171450" rIns="171450" bIns="171450" spcCol="1270" anchor="ctr"/>
            <a:lstStyle/>
            <a:p>
              <a:pPr algn="ctr" defTabSz="2000250">
                <a:lnSpc>
                  <a:spcPct val="90000"/>
                </a:lnSpc>
                <a:spcAft>
                  <a:spcPct val="35000"/>
                </a:spcAft>
                <a:defRPr/>
              </a:pPr>
              <a:endParaRPr lang="zh-TW" altLang="en-US" sz="1600" b="1"/>
            </a:p>
          </p:txBody>
        </p:sp>
      </p:grpSp>
      <p:pic>
        <p:nvPicPr>
          <p:cNvPr id="69635" name="Picture 9" descr="C:\Documents and Settings\user\桌面\00.jp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41288" y="44450"/>
            <a:ext cx="8750656" cy="944563"/>
          </a:xfrm>
          <a:prstGeom prst="rect">
            <a:avLst/>
          </a:prstGeom>
          <a:noFill/>
          <a:ln w="9525">
            <a:noFill/>
            <a:miter lim="800000"/>
            <a:headEnd/>
            <a:tailEnd/>
          </a:ln>
        </p:spPr>
      </p:pic>
      <p:sp>
        <p:nvSpPr>
          <p:cNvPr id="15" name="標題 14"/>
          <p:cNvSpPr>
            <a:spLocks noGrp="1"/>
          </p:cNvSpPr>
          <p:nvPr>
            <p:ph type="title"/>
          </p:nvPr>
        </p:nvSpPr>
        <p:spPr>
          <a:xfrm>
            <a:off x="323851" y="-27384"/>
            <a:ext cx="8583660" cy="850900"/>
          </a:xfrm>
        </p:spPr>
        <p:txBody>
          <a:bodyPr wrap="square" numCol="1" anchorCtr="0" compatLnSpc="1">
            <a:prstTxWarp prst="textNoShape">
              <a:avLst/>
            </a:prstTxWarp>
            <a:normAutofit fontScale="90000"/>
          </a:bodyPr>
          <a:lstStyle/>
          <a:p>
            <a:pPr eaLnBrk="1" fontAlgn="auto" latinLnBrk="1" hangingPunct="1">
              <a:spcBef>
                <a:spcPts val="0"/>
              </a:spcBef>
              <a:spcAft>
                <a:spcPts val="0"/>
              </a:spcAft>
              <a:defRPr/>
            </a:pPr>
            <a:r>
              <a:rPr lang="en-US" altLang="zh-TW" sz="2800" dirty="0" smtClean="0">
                <a:effectLst>
                  <a:outerShdw blurRad="38100" dist="38100" dir="2700000" algn="tl">
                    <a:srgbClr val="C0C0C0"/>
                  </a:outerShdw>
                </a:effectLst>
                <a:latin typeface="Arial" panose="020B0604020202020204" pitchFamily="34" charset="0"/>
                <a:cs typeface="Arial" panose="020B0604020202020204" pitchFamily="34" charset="0"/>
              </a:rPr>
              <a:t>Kaohsiung City: Plan promote policy </a:t>
            </a:r>
            <a:r>
              <a:rPr lang="en-US" altLang="zh-TW" sz="2700" dirty="0" smtClean="0">
                <a:effectLst>
                  <a:outerShdw blurRad="38100" dist="38100" dir="2700000" algn="tl">
                    <a:srgbClr val="C0C0C0"/>
                  </a:outerShdw>
                </a:effectLst>
              </a:rPr>
              <a:t>–</a:t>
            </a:r>
            <a:br>
              <a:rPr lang="en-US" altLang="zh-TW" sz="2700" dirty="0" smtClean="0">
                <a:effectLst>
                  <a:outerShdw blurRad="38100" dist="38100" dir="2700000" algn="tl">
                    <a:srgbClr val="C0C0C0"/>
                  </a:outerShdw>
                </a:effectLst>
              </a:rPr>
            </a:br>
            <a:r>
              <a:rPr lang="en-US" altLang="zh-TW" sz="2700" dirty="0" smtClean="0">
                <a:effectLst>
                  <a:outerShdw blurRad="38100" dist="38100" dir="2700000" algn="tl">
                    <a:srgbClr val="C0C0C0"/>
                  </a:outerShdw>
                </a:effectLst>
              </a:rPr>
              <a:t>                            </a:t>
            </a:r>
            <a:r>
              <a:rPr lang="en-US" altLang="zh-TW" sz="2200" dirty="0" smtClean="0">
                <a:effectLst>
                  <a:outerShdw blurRad="38100" dist="38100" dir="2700000" algn="tl">
                    <a:srgbClr val="C0C0C0"/>
                  </a:outerShdw>
                </a:effectLst>
              </a:rPr>
              <a:t>S</a:t>
            </a:r>
            <a:r>
              <a:rPr lang="en-US" sz="2200" dirty="0" smtClean="0">
                <a:effectLst>
                  <a:outerShdw blurRad="38100" dist="38100" dir="2700000" algn="tl">
                    <a:srgbClr val="C0C0C0"/>
                  </a:outerShdw>
                </a:effectLst>
              </a:rPr>
              <a:t>elf-management for industrial sector</a:t>
            </a:r>
            <a:endParaRPr sz="3600" dirty="0" smtClean="0">
              <a:effectLst>
                <a:outerShdw blurRad="38100" dist="38100" dir="2700000" algn="tl">
                  <a:srgbClr val="C0C0C0"/>
                </a:outerShdw>
              </a:effectLst>
            </a:endParaRPr>
          </a:p>
        </p:txBody>
      </p:sp>
      <p:sp>
        <p:nvSpPr>
          <p:cNvPr id="69638" name="Rectangle 4"/>
          <p:cNvSpPr>
            <a:spLocks noChangeArrowheads="1"/>
          </p:cNvSpPr>
          <p:nvPr/>
        </p:nvSpPr>
        <p:spPr bwMode="auto">
          <a:xfrm>
            <a:off x="273844" y="1265356"/>
            <a:ext cx="8633666" cy="1987550"/>
          </a:xfrm>
          <a:prstGeom prst="rect">
            <a:avLst/>
          </a:prstGeom>
          <a:noFill/>
          <a:ln w="9525" algn="ctr">
            <a:noFill/>
            <a:miter lim="800000"/>
            <a:headEnd/>
            <a:tailEnd/>
          </a:ln>
        </p:spPr>
        <p:txBody>
          <a:bodyPr/>
          <a:lstStyle/>
          <a:p>
            <a:pPr marL="285750" indent="-285750" algn="just">
              <a:buFont typeface="Wingdings" pitchFamily="2" charset="2"/>
              <a:buChar char="u"/>
            </a:pPr>
            <a:endParaRPr lang="en-US" altLang="zh-TW" sz="1600" dirty="0">
              <a:ea typeface="微軟正黑體" pitchFamily="34" charset="-120"/>
              <a:cs typeface="Arial" charset="0"/>
            </a:endParaRPr>
          </a:p>
        </p:txBody>
      </p:sp>
      <p:sp>
        <p:nvSpPr>
          <p:cNvPr id="39" name="Rectangle 4"/>
          <p:cNvSpPr>
            <a:spLocks noChangeArrowheads="1"/>
          </p:cNvSpPr>
          <p:nvPr/>
        </p:nvSpPr>
        <p:spPr bwMode="auto">
          <a:xfrm>
            <a:off x="109538" y="941388"/>
            <a:ext cx="5646737" cy="504825"/>
          </a:xfrm>
          <a:prstGeom prst="rect">
            <a:avLst/>
          </a:prstGeom>
          <a:noFill/>
          <a:ln w="9525" algn="ctr">
            <a:noFill/>
            <a:miter lim="800000"/>
            <a:headEnd/>
            <a:tailEnd/>
          </a:ln>
        </p:spPr>
        <p:txBody>
          <a:bodyPr/>
          <a:lstStyle/>
          <a:p>
            <a:pPr marL="285750" indent="-285750" eaLnBrk="0" hangingPunct="0">
              <a:buFont typeface="Wingdings" panose="05000000000000000000" pitchFamily="2" charset="2"/>
              <a:buChar char="p"/>
              <a:defRPr/>
            </a:pPr>
            <a:r>
              <a:rPr kumimoji="0" lang="en-US" altLang="zh-TW" b="1" dirty="0" smtClean="0">
                <a:solidFill>
                  <a:srgbClr val="355C85"/>
                </a:solidFill>
                <a:latin typeface="Arial" panose="020B0604020202020204" pitchFamily="34" charset="0"/>
                <a:ea typeface="微軟正黑體" pitchFamily="34" charset="-120"/>
                <a:cs typeface="Arial" panose="020B0604020202020204" pitchFamily="34" charset="0"/>
              </a:rPr>
              <a:t>Map </a:t>
            </a:r>
            <a:r>
              <a:rPr kumimoji="0" lang="en-US" altLang="zh-TW" b="1" dirty="0">
                <a:solidFill>
                  <a:srgbClr val="355C85"/>
                </a:solidFill>
                <a:latin typeface="Arial" panose="020B0604020202020204" pitchFamily="34" charset="0"/>
                <a:ea typeface="微軟正黑體" pitchFamily="34" charset="-120"/>
                <a:cs typeface="Arial" panose="020B0604020202020204" pitchFamily="34" charset="0"/>
              </a:rPr>
              <a:t>out autonomous regulations</a:t>
            </a:r>
            <a:r>
              <a:rPr lang="zh-TW" altLang="en-US" sz="1600" b="1" kern="100" dirty="0">
                <a:solidFill>
                  <a:srgbClr val="FF6600"/>
                </a:solidFill>
                <a:latin typeface="Arial" panose="020B0604020202020204" pitchFamily="34" charset="0"/>
                <a:ea typeface="微軟正黑體" panose="020B0604030504040204" pitchFamily="34" charset="-120"/>
                <a:cs typeface="Arial" panose="020B0604020202020204" pitchFamily="34" charset="0"/>
              </a:rPr>
              <a:t>   </a:t>
            </a:r>
            <a:endParaRPr lang="zh-TW" altLang="zh-TW" sz="1600" dirty="0">
              <a:latin typeface="Arial" panose="020B0604020202020204" pitchFamily="34" charset="0"/>
              <a:ea typeface="微軟正黑體" pitchFamily="34" charset="-120"/>
              <a:cs typeface="Arial" panose="020B0604020202020204" pitchFamily="34" charset="0"/>
            </a:endParaRPr>
          </a:p>
        </p:txBody>
      </p:sp>
      <p:sp>
        <p:nvSpPr>
          <p:cNvPr id="4" name="向右箭號 3"/>
          <p:cNvSpPr/>
          <p:nvPr/>
        </p:nvSpPr>
        <p:spPr>
          <a:xfrm>
            <a:off x="2784475" y="5699878"/>
            <a:ext cx="727075" cy="622137"/>
          </a:xfrm>
          <a:prstGeom prst="stripedRightArrow">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zh-TW" altLang="en-US" sz="1400"/>
          </a:p>
        </p:txBody>
      </p:sp>
      <p:sp>
        <p:nvSpPr>
          <p:cNvPr id="5" name="矩形 4"/>
          <p:cNvSpPr/>
          <p:nvPr/>
        </p:nvSpPr>
        <p:spPr>
          <a:xfrm>
            <a:off x="174625" y="4931876"/>
            <a:ext cx="8669338" cy="369332"/>
          </a:xfrm>
          <a:prstGeom prst="rect">
            <a:avLst/>
          </a:prstGeom>
        </p:spPr>
        <p:txBody>
          <a:bodyPr>
            <a:spAutoFit/>
          </a:bodyPr>
          <a:lstStyle/>
          <a:p>
            <a:pPr marL="285750" indent="-285750">
              <a:buFont typeface="Wingdings" panose="05000000000000000000" pitchFamily="2" charset="2"/>
              <a:buChar char="p"/>
              <a:defRPr/>
            </a:pPr>
            <a:r>
              <a:rPr lang="en-US" altLang="zh-TW" dirty="0" smtClean="0"/>
              <a:t>GHG</a:t>
            </a:r>
            <a:r>
              <a:rPr lang="zh-TW" altLang="en-US" dirty="0" smtClean="0"/>
              <a:t> </a:t>
            </a:r>
            <a:r>
              <a:rPr lang="en-US" altLang="zh-TW" dirty="0" smtClean="0"/>
              <a:t>self-management plan</a:t>
            </a:r>
            <a:r>
              <a:rPr kumimoji="0" lang="en-US" altLang="zh-TW" b="1" dirty="0" smtClean="0">
                <a:solidFill>
                  <a:srgbClr val="355C85"/>
                </a:solidFill>
                <a:latin typeface="Arial" panose="020B0604020202020204" pitchFamily="34" charset="0"/>
                <a:ea typeface="微軟正黑體" pitchFamily="34" charset="-120"/>
                <a:cs typeface="Arial" panose="020B0604020202020204" pitchFamily="34" charset="0"/>
              </a:rPr>
              <a:t>– Procedure</a:t>
            </a:r>
            <a:endParaRPr kumimoji="0" lang="en-US" altLang="zh-TW" b="1" dirty="0">
              <a:solidFill>
                <a:srgbClr val="355C85"/>
              </a:solidFill>
              <a:latin typeface="Arial" panose="020B0604020202020204" pitchFamily="34" charset="0"/>
              <a:ea typeface="微軟正黑體" pitchFamily="34" charset="-120"/>
              <a:cs typeface="Arial" panose="020B0604020202020204" pitchFamily="34" charset="0"/>
            </a:endParaRPr>
          </a:p>
        </p:txBody>
      </p:sp>
      <p:sp>
        <p:nvSpPr>
          <p:cNvPr id="69673" name="矩形 5"/>
          <p:cNvSpPr>
            <a:spLocks noChangeArrowheads="1"/>
          </p:cNvSpPr>
          <p:nvPr/>
        </p:nvSpPr>
        <p:spPr bwMode="auto">
          <a:xfrm>
            <a:off x="476250" y="5749781"/>
            <a:ext cx="2043113" cy="830997"/>
          </a:xfrm>
          <a:prstGeom prst="rect">
            <a:avLst/>
          </a:prstGeom>
          <a:noFill/>
          <a:ln w="9525">
            <a:noFill/>
            <a:miter lim="800000"/>
            <a:headEnd/>
            <a:tailEnd/>
          </a:ln>
        </p:spPr>
        <p:txBody>
          <a:bodyPr>
            <a:spAutoFit/>
          </a:bodyPr>
          <a:lstStyle/>
          <a:p>
            <a:pPr marL="269875" indent="-269875" algn="ctr"/>
            <a:r>
              <a:rPr lang="en-US" altLang="zh-TW" sz="1600" b="1" dirty="0" smtClean="0">
                <a:latin typeface="微軟正黑體" pitchFamily="34" charset="-120"/>
                <a:ea typeface="微軟正黑體" pitchFamily="34" charset="-120"/>
              </a:rPr>
              <a:t>Submit</a:t>
            </a:r>
            <a:r>
              <a:rPr lang="zh-TW" altLang="en-US" sz="1600" b="1" dirty="0" smtClean="0">
                <a:latin typeface="微軟正黑體" pitchFamily="34" charset="-120"/>
                <a:ea typeface="微軟正黑體" pitchFamily="34" charset="-120"/>
              </a:rPr>
              <a:t>「</a:t>
            </a:r>
            <a:r>
              <a:rPr lang="en-US" altLang="zh-TW" sz="1600" b="1" dirty="0" smtClean="0">
                <a:latin typeface="微軟正黑體" pitchFamily="34" charset="-120"/>
                <a:ea typeface="微軟正黑體" pitchFamily="34" charset="-120"/>
              </a:rPr>
              <a:t>GHG</a:t>
            </a:r>
            <a:r>
              <a:rPr lang="en-US" altLang="zh-TW" sz="1600" dirty="0" smtClean="0"/>
              <a:t> self-management  plan</a:t>
            </a:r>
            <a:r>
              <a:rPr lang="zh-TW" altLang="en-US" sz="1600" b="1" dirty="0" smtClean="0">
                <a:latin typeface="微軟正黑體" pitchFamily="34" charset="-120"/>
                <a:ea typeface="微軟正黑體" pitchFamily="34" charset="-120"/>
              </a:rPr>
              <a:t>」</a:t>
            </a:r>
            <a:endParaRPr lang="en-US" altLang="zh-TW" sz="1600" b="1" dirty="0">
              <a:latin typeface="微軟正黑體" pitchFamily="34" charset="-120"/>
              <a:ea typeface="微軟正黑體" pitchFamily="34" charset="-120"/>
            </a:endParaRPr>
          </a:p>
        </p:txBody>
      </p:sp>
      <p:grpSp>
        <p:nvGrpSpPr>
          <p:cNvPr id="35" name="群組 34"/>
          <p:cNvGrpSpPr/>
          <p:nvPr/>
        </p:nvGrpSpPr>
        <p:grpSpPr>
          <a:xfrm>
            <a:off x="3564507" y="5325022"/>
            <a:ext cx="2375645" cy="1344338"/>
            <a:chOff x="3200400" y="1219199"/>
            <a:chExt cx="1828800" cy="1625600"/>
          </a:xfrm>
          <a:scene3d>
            <a:camera prst="orthographicFront"/>
            <a:lightRig rig="flat" dir="t"/>
          </a:scene3d>
        </p:grpSpPr>
        <p:sp>
          <p:nvSpPr>
            <p:cNvPr id="36" name="圓角矩形 35"/>
            <p:cNvSpPr/>
            <p:nvPr/>
          </p:nvSpPr>
          <p:spPr>
            <a:xfrm>
              <a:off x="3200400" y="1219199"/>
              <a:ext cx="1828800" cy="162560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5">
                <a:hueOff val="-9250886"/>
                <a:satOff val="46936"/>
                <a:lumOff val="-5490"/>
                <a:alphaOff val="0"/>
              </a:schemeClr>
            </a:fillRef>
            <a:effectRef idx="2">
              <a:schemeClr val="accent5">
                <a:hueOff val="-9250886"/>
                <a:satOff val="46936"/>
                <a:lumOff val="-5490"/>
                <a:alphaOff val="0"/>
              </a:schemeClr>
            </a:effectRef>
            <a:fontRef idx="minor">
              <a:schemeClr val="lt1"/>
            </a:fontRef>
          </p:style>
        </p:sp>
        <p:sp>
          <p:nvSpPr>
            <p:cNvPr id="37" name="圓角矩形 4"/>
            <p:cNvSpPr/>
            <p:nvPr/>
          </p:nvSpPr>
          <p:spPr>
            <a:xfrm>
              <a:off x="3279755" y="1298554"/>
              <a:ext cx="1670090" cy="1466890"/>
            </a:xfrm>
            <a:prstGeom prst="rect">
              <a:avLst/>
            </a:prstGeom>
            <a:sp3d/>
          </p:spPr>
          <p:style>
            <a:lnRef idx="0">
              <a:scrgbClr r="0" g="0" b="0"/>
            </a:lnRef>
            <a:fillRef idx="0">
              <a:scrgbClr r="0" g="0" b="0"/>
            </a:fillRef>
            <a:effectRef idx="0">
              <a:scrgbClr r="0" g="0" b="0"/>
            </a:effectRef>
            <a:fontRef idx="minor">
              <a:schemeClr val="lt1"/>
            </a:fontRef>
          </p:style>
          <p:txBody>
            <a:bodyPr lIns="171450" tIns="171450" rIns="171450" bIns="171450" spcCol="1270" anchor="ctr"/>
            <a:lstStyle/>
            <a:p>
              <a:pPr algn="ctr" defTabSz="2000250">
                <a:lnSpc>
                  <a:spcPct val="90000"/>
                </a:lnSpc>
                <a:spcAft>
                  <a:spcPct val="35000"/>
                </a:spcAft>
                <a:defRPr/>
              </a:pPr>
              <a:endParaRPr lang="zh-TW" altLang="en-US" sz="1600" b="1" dirty="0"/>
            </a:p>
          </p:txBody>
        </p:sp>
      </p:grpSp>
      <p:grpSp>
        <p:nvGrpSpPr>
          <p:cNvPr id="42" name="群組 41"/>
          <p:cNvGrpSpPr/>
          <p:nvPr/>
        </p:nvGrpSpPr>
        <p:grpSpPr>
          <a:xfrm>
            <a:off x="6737984" y="5313672"/>
            <a:ext cx="2169526" cy="1306183"/>
            <a:chOff x="2133599" y="1219199"/>
            <a:chExt cx="1828800" cy="1625600"/>
          </a:xfrm>
          <a:scene3d>
            <a:camera prst="orthographicFront"/>
            <a:lightRig rig="flat" dir="t"/>
          </a:scene3d>
        </p:grpSpPr>
        <p:sp>
          <p:nvSpPr>
            <p:cNvPr id="43" name="圓角矩形 42"/>
            <p:cNvSpPr/>
            <p:nvPr/>
          </p:nvSpPr>
          <p:spPr>
            <a:xfrm>
              <a:off x="2133599" y="1219199"/>
              <a:ext cx="1828800" cy="162560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4" name="圓角矩形 4"/>
            <p:cNvSpPr/>
            <p:nvPr/>
          </p:nvSpPr>
          <p:spPr>
            <a:xfrm>
              <a:off x="2212954" y="1298554"/>
              <a:ext cx="1670090" cy="1466890"/>
            </a:xfrm>
            <a:prstGeom prst="rect">
              <a:avLst/>
            </a:prstGeom>
            <a:sp3d/>
          </p:spPr>
          <p:style>
            <a:lnRef idx="0">
              <a:scrgbClr r="0" g="0" b="0"/>
            </a:lnRef>
            <a:fillRef idx="0">
              <a:scrgbClr r="0" g="0" b="0"/>
            </a:fillRef>
            <a:effectRef idx="0">
              <a:scrgbClr r="0" g="0" b="0"/>
            </a:effectRef>
            <a:fontRef idx="minor">
              <a:schemeClr val="lt1"/>
            </a:fontRef>
          </p:style>
          <p:txBody>
            <a:bodyPr lIns="171450" tIns="171450" rIns="171450" bIns="171450" spcCol="1270" anchor="ctr"/>
            <a:lstStyle/>
            <a:p>
              <a:pPr algn="ctr" defTabSz="2000250">
                <a:lnSpc>
                  <a:spcPct val="90000"/>
                </a:lnSpc>
                <a:spcAft>
                  <a:spcPct val="35000"/>
                </a:spcAft>
                <a:defRPr/>
              </a:pPr>
              <a:endParaRPr lang="zh-TW" altLang="en-US"/>
            </a:p>
          </p:txBody>
        </p:sp>
      </p:grpSp>
      <p:sp>
        <p:nvSpPr>
          <p:cNvPr id="45" name="向右箭號 44"/>
          <p:cNvSpPr/>
          <p:nvPr/>
        </p:nvSpPr>
        <p:spPr>
          <a:xfrm>
            <a:off x="6003578" y="5661248"/>
            <a:ext cx="728662" cy="621079"/>
          </a:xfrm>
          <a:prstGeom prst="stripedRightArrow">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zh-TW" altLang="en-US" sz="1400"/>
          </a:p>
        </p:txBody>
      </p:sp>
      <p:sp>
        <p:nvSpPr>
          <p:cNvPr id="69677" name="矩形 7"/>
          <p:cNvSpPr>
            <a:spLocks noChangeArrowheads="1"/>
          </p:cNvSpPr>
          <p:nvPr/>
        </p:nvSpPr>
        <p:spPr bwMode="auto">
          <a:xfrm>
            <a:off x="3573463" y="5791056"/>
            <a:ext cx="2319090" cy="830997"/>
          </a:xfrm>
          <a:prstGeom prst="rect">
            <a:avLst/>
          </a:prstGeom>
          <a:noFill/>
          <a:ln w="9525">
            <a:noFill/>
            <a:miter lim="800000"/>
            <a:headEnd/>
            <a:tailEnd/>
          </a:ln>
        </p:spPr>
        <p:txBody>
          <a:bodyPr wrap="square">
            <a:spAutoFit/>
          </a:bodyPr>
          <a:lstStyle/>
          <a:p>
            <a:pPr algn="ctr"/>
            <a:r>
              <a:rPr lang="en-US" altLang="zh-TW" sz="1600" b="1" dirty="0" smtClean="0">
                <a:latin typeface="微軟正黑體" pitchFamily="34" charset="-120"/>
                <a:ea typeface="微軟正黑體" pitchFamily="34" charset="-120"/>
              </a:rPr>
              <a:t>Review the emission goal  via relevant authorities </a:t>
            </a:r>
            <a:endParaRPr lang="zh-TW" altLang="en-US" sz="1600" b="1" dirty="0">
              <a:latin typeface="微軟正黑體" pitchFamily="34" charset="-120"/>
              <a:ea typeface="微軟正黑體" pitchFamily="34" charset="-120"/>
            </a:endParaRPr>
          </a:p>
        </p:txBody>
      </p:sp>
      <p:sp>
        <p:nvSpPr>
          <p:cNvPr id="69678" name="矩形 8"/>
          <p:cNvSpPr>
            <a:spLocks noChangeArrowheads="1"/>
          </p:cNvSpPr>
          <p:nvPr/>
        </p:nvSpPr>
        <p:spPr bwMode="auto">
          <a:xfrm>
            <a:off x="1095375" y="5357669"/>
            <a:ext cx="1085938" cy="338554"/>
          </a:xfrm>
          <a:prstGeom prst="rect">
            <a:avLst/>
          </a:prstGeom>
          <a:noFill/>
          <a:ln w="9525">
            <a:noFill/>
            <a:miter lim="800000"/>
            <a:headEnd/>
            <a:tailEnd/>
          </a:ln>
        </p:spPr>
        <p:txBody>
          <a:bodyPr wrap="none">
            <a:spAutoFit/>
          </a:bodyPr>
          <a:lstStyle/>
          <a:p>
            <a:r>
              <a:rPr lang="en-US" altLang="zh-TW" sz="1600" b="1" dirty="0" smtClean="0">
                <a:latin typeface="微軟正黑體" pitchFamily="34" charset="-120"/>
                <a:ea typeface="微軟正黑體" pitchFamily="34" charset="-120"/>
              </a:rPr>
              <a:t>First year</a:t>
            </a:r>
            <a:endParaRPr lang="zh-TW" altLang="en-US" sz="1600" b="1" dirty="0">
              <a:latin typeface="微軟正黑體" pitchFamily="34" charset="-120"/>
              <a:ea typeface="微軟正黑體" pitchFamily="34" charset="-120"/>
            </a:endParaRPr>
          </a:p>
        </p:txBody>
      </p:sp>
      <p:sp>
        <p:nvSpPr>
          <p:cNvPr id="69679" name="矩形 46"/>
          <p:cNvSpPr>
            <a:spLocks noChangeArrowheads="1"/>
          </p:cNvSpPr>
          <p:nvPr/>
        </p:nvSpPr>
        <p:spPr bwMode="auto">
          <a:xfrm>
            <a:off x="3995936" y="5421169"/>
            <a:ext cx="1755487" cy="338554"/>
          </a:xfrm>
          <a:prstGeom prst="rect">
            <a:avLst/>
          </a:prstGeom>
          <a:noFill/>
          <a:ln w="9525">
            <a:noFill/>
            <a:miter lim="800000"/>
            <a:headEnd/>
            <a:tailEnd/>
          </a:ln>
        </p:spPr>
        <p:txBody>
          <a:bodyPr wrap="square">
            <a:spAutoFit/>
          </a:bodyPr>
          <a:lstStyle/>
          <a:p>
            <a:r>
              <a:rPr lang="en-US" altLang="zh-TW" sz="1600" b="1" dirty="0" smtClean="0">
                <a:latin typeface="微軟正黑體" pitchFamily="34" charset="-120"/>
                <a:ea typeface="微軟正黑體" pitchFamily="34" charset="-120"/>
              </a:rPr>
              <a:t>Second year</a:t>
            </a:r>
            <a:endParaRPr lang="zh-TW" altLang="en-US" sz="1600" b="1" dirty="0">
              <a:latin typeface="微軟正黑體" pitchFamily="34" charset="-120"/>
              <a:ea typeface="微軟正黑體" pitchFamily="34" charset="-120"/>
            </a:endParaRPr>
          </a:p>
        </p:txBody>
      </p:sp>
      <p:sp>
        <p:nvSpPr>
          <p:cNvPr id="69680" name="矩形 47"/>
          <p:cNvSpPr>
            <a:spLocks noChangeArrowheads="1"/>
          </p:cNvSpPr>
          <p:nvPr/>
        </p:nvSpPr>
        <p:spPr bwMode="auto">
          <a:xfrm>
            <a:off x="7020272" y="5357669"/>
            <a:ext cx="1540949" cy="338554"/>
          </a:xfrm>
          <a:prstGeom prst="rect">
            <a:avLst/>
          </a:prstGeom>
          <a:noFill/>
          <a:ln w="9525">
            <a:noFill/>
            <a:miter lim="800000"/>
            <a:headEnd/>
            <a:tailEnd/>
          </a:ln>
        </p:spPr>
        <p:txBody>
          <a:bodyPr wrap="square">
            <a:spAutoFit/>
          </a:bodyPr>
          <a:lstStyle/>
          <a:p>
            <a:r>
              <a:rPr lang="en-US" altLang="zh-TW" sz="1600" b="1" dirty="0" smtClean="0">
                <a:latin typeface="微軟正黑體" pitchFamily="34" charset="-120"/>
                <a:ea typeface="微軟正黑體" pitchFamily="34" charset="-120"/>
              </a:rPr>
              <a:t>Third year</a:t>
            </a:r>
            <a:endParaRPr lang="zh-TW" altLang="en-US" sz="1600" b="1" dirty="0">
              <a:latin typeface="微軟正黑體" pitchFamily="34" charset="-120"/>
              <a:ea typeface="微軟正黑體" pitchFamily="34" charset="-120"/>
            </a:endParaRPr>
          </a:p>
        </p:txBody>
      </p:sp>
      <p:sp>
        <p:nvSpPr>
          <p:cNvPr id="69681" name="矩形 9"/>
          <p:cNvSpPr>
            <a:spLocks noChangeArrowheads="1"/>
          </p:cNvSpPr>
          <p:nvPr/>
        </p:nvSpPr>
        <p:spPr bwMode="auto">
          <a:xfrm>
            <a:off x="6354627" y="5776768"/>
            <a:ext cx="2937151" cy="584775"/>
          </a:xfrm>
          <a:prstGeom prst="rect">
            <a:avLst/>
          </a:prstGeom>
          <a:noFill/>
          <a:ln w="9525">
            <a:noFill/>
            <a:miter lim="800000"/>
            <a:headEnd/>
            <a:tailEnd/>
          </a:ln>
        </p:spPr>
        <p:txBody>
          <a:bodyPr wrap="square">
            <a:spAutoFit/>
          </a:bodyPr>
          <a:lstStyle/>
          <a:p>
            <a:pPr algn="ctr"/>
            <a:r>
              <a:rPr lang="en-US" altLang="zh-TW" sz="1600" b="1" dirty="0" smtClean="0"/>
              <a:t>Offset</a:t>
            </a:r>
            <a:r>
              <a:rPr lang="zh-TW" altLang="en-US" sz="1600" b="1" dirty="0" smtClean="0"/>
              <a:t> </a:t>
            </a:r>
            <a:r>
              <a:rPr lang="en-US" altLang="zh-TW" sz="1600" b="1" dirty="0" smtClean="0">
                <a:latin typeface="微軟正黑體" pitchFamily="34" charset="-120"/>
                <a:ea typeface="微軟正黑體" pitchFamily="34" charset="-120"/>
              </a:rPr>
              <a:t>the </a:t>
            </a:r>
            <a:r>
              <a:rPr lang="en-US" altLang="zh-TW" sz="1600" b="1" dirty="0" smtClean="0"/>
              <a:t>insufficient</a:t>
            </a:r>
            <a:r>
              <a:rPr lang="zh-TW" altLang="en-US" sz="1600" b="1" dirty="0" smtClean="0"/>
              <a:t> </a:t>
            </a:r>
            <a:r>
              <a:rPr lang="en-US" altLang="zh-TW" sz="1600" b="1" dirty="0" smtClean="0">
                <a:latin typeface="微軟正黑體" pitchFamily="34" charset="-120"/>
                <a:ea typeface="微軟正黑體" pitchFamily="34" charset="-120"/>
              </a:rPr>
              <a:t>amount</a:t>
            </a:r>
            <a:endParaRPr lang="zh-TW" altLang="en-US" sz="1600" b="1" dirty="0">
              <a:latin typeface="微軟正黑體" pitchFamily="34" charset="-120"/>
              <a:ea typeface="微軟正黑體" pitchFamily="34" charset="-120"/>
            </a:endParaRPr>
          </a:p>
        </p:txBody>
      </p:sp>
      <p:sp>
        <p:nvSpPr>
          <p:cNvPr id="2" name="向右箭號 1"/>
          <p:cNvSpPr/>
          <p:nvPr/>
        </p:nvSpPr>
        <p:spPr>
          <a:xfrm>
            <a:off x="61021" y="2852936"/>
            <a:ext cx="9108000" cy="576000"/>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sz="1400" b="1">
              <a:solidFill>
                <a:schemeClr val="tx1"/>
              </a:solidFill>
              <a:latin typeface="Arial Unicode MS" pitchFamily="34" charset="-120"/>
              <a:ea typeface="Arial Unicode MS" pitchFamily="34" charset="-120"/>
              <a:cs typeface="Arial Unicode MS" pitchFamily="34" charset="-120"/>
            </a:endParaRPr>
          </a:p>
        </p:txBody>
      </p:sp>
      <p:sp>
        <p:nvSpPr>
          <p:cNvPr id="31" name="文字方塊 30"/>
          <p:cNvSpPr txBox="1"/>
          <p:nvPr/>
        </p:nvSpPr>
        <p:spPr>
          <a:xfrm>
            <a:off x="4139952" y="2987767"/>
            <a:ext cx="720080" cy="307777"/>
          </a:xfrm>
          <a:prstGeom prst="rect">
            <a:avLst/>
          </a:prstGeom>
          <a:noFill/>
        </p:spPr>
        <p:txBody>
          <a:bodyPr wrap="square" rtlCol="0">
            <a:spAutoFit/>
          </a:bodyPr>
          <a:lstStyle/>
          <a:p>
            <a:r>
              <a:rPr lang="en-US" altLang="zh-TW" sz="1400" b="1" dirty="0" smtClean="0">
                <a:solidFill>
                  <a:srgbClr val="0000FF"/>
                </a:solidFill>
                <a:latin typeface="Arial Unicode MS" pitchFamily="34" charset="-120"/>
                <a:ea typeface="Arial Unicode MS" pitchFamily="34" charset="-120"/>
                <a:cs typeface="Arial Unicode MS" pitchFamily="34" charset="-120"/>
              </a:rPr>
              <a:t>2013</a:t>
            </a:r>
            <a:endParaRPr lang="zh-TW" altLang="en-US" sz="1400" b="1" dirty="0">
              <a:solidFill>
                <a:srgbClr val="0000FF"/>
              </a:solidFill>
              <a:latin typeface="Arial Unicode MS" pitchFamily="34" charset="-120"/>
              <a:ea typeface="Arial Unicode MS" pitchFamily="34" charset="-120"/>
              <a:cs typeface="Arial Unicode MS" pitchFamily="34" charset="-120"/>
            </a:endParaRPr>
          </a:p>
        </p:txBody>
      </p:sp>
      <p:sp>
        <p:nvSpPr>
          <p:cNvPr id="38" name="文字方塊 37"/>
          <p:cNvSpPr txBox="1"/>
          <p:nvPr/>
        </p:nvSpPr>
        <p:spPr>
          <a:xfrm>
            <a:off x="6228184" y="2988000"/>
            <a:ext cx="720080" cy="307777"/>
          </a:xfrm>
          <a:prstGeom prst="rect">
            <a:avLst/>
          </a:prstGeom>
          <a:noFill/>
        </p:spPr>
        <p:txBody>
          <a:bodyPr wrap="square" rtlCol="0">
            <a:spAutoFit/>
          </a:bodyPr>
          <a:lstStyle/>
          <a:p>
            <a:r>
              <a:rPr lang="en-US" altLang="zh-TW" sz="1400" b="1" dirty="0" smtClean="0">
                <a:solidFill>
                  <a:srgbClr val="0000FF"/>
                </a:solidFill>
                <a:latin typeface="Arial Unicode MS" pitchFamily="34" charset="-120"/>
                <a:ea typeface="Arial Unicode MS" pitchFamily="34" charset="-120"/>
                <a:cs typeface="Arial Unicode MS" pitchFamily="34" charset="-120"/>
              </a:rPr>
              <a:t>2015</a:t>
            </a:r>
            <a:endParaRPr lang="zh-TW" altLang="en-US" sz="1400" b="1" dirty="0">
              <a:solidFill>
                <a:srgbClr val="0000FF"/>
              </a:solidFill>
              <a:latin typeface="Arial Unicode MS" pitchFamily="34" charset="-120"/>
              <a:ea typeface="Arial Unicode MS" pitchFamily="34" charset="-120"/>
              <a:cs typeface="Arial Unicode MS" pitchFamily="34" charset="-120"/>
            </a:endParaRPr>
          </a:p>
        </p:txBody>
      </p:sp>
      <p:sp>
        <p:nvSpPr>
          <p:cNvPr id="80" name="＞形箭號 79"/>
          <p:cNvSpPr/>
          <p:nvPr/>
        </p:nvSpPr>
        <p:spPr>
          <a:xfrm>
            <a:off x="4572000" y="2736000"/>
            <a:ext cx="4284000" cy="252000"/>
          </a:xfrm>
          <a:prstGeom prst="chevron">
            <a:avLst/>
          </a:prstGeom>
          <a:gradFill rotWithShape="1">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81" name="＞形箭號 6"/>
          <p:cNvSpPr/>
          <p:nvPr/>
        </p:nvSpPr>
        <p:spPr>
          <a:xfrm>
            <a:off x="4682224" y="2276315"/>
            <a:ext cx="881527" cy="360000"/>
          </a:xfrm>
          <a:prstGeom prst="rect">
            <a:avLst/>
          </a:prstGeom>
          <a:noFill/>
          <a:ln>
            <a:noFill/>
          </a:ln>
          <a:effectLst/>
        </p:spPr>
        <p:txBody>
          <a:bodyPr spcFirstLastPara="0" vert="horz" wrap="square" lIns="140018" tIns="46673" rIns="46673" bIns="46673" numCol="1" spcCol="1270" anchor="ctr" anchorCtr="0">
            <a:noAutofit/>
          </a:bodyPr>
          <a:lstStyle/>
          <a:p>
            <a:pPr marL="0" marR="0" lvl="0" indent="0" algn="ctr" defTabSz="1555750" eaLnBrk="1" fontAlgn="auto" latinLnBrk="0" hangingPunct="1">
              <a:lnSpc>
                <a:spcPct val="90000"/>
              </a:lnSpc>
              <a:spcBef>
                <a:spcPct val="0"/>
              </a:spcBef>
              <a:spcAft>
                <a:spcPct val="35000"/>
              </a:spcAft>
              <a:buClrTx/>
              <a:buSzTx/>
              <a:buFontTx/>
              <a:buNone/>
              <a:tabLst/>
              <a:defRPr/>
            </a:pPr>
            <a:endParaRPr kumimoji="0" lang="zh-TW" altLang="en-US" sz="3500" b="0" i="0" u="none" strike="noStrike" kern="1200" cap="none" spc="0" normalizeH="0" baseline="0" noProof="0" dirty="0">
              <a:ln>
                <a:noFill/>
              </a:ln>
              <a:solidFill>
                <a:sysClr val="window" lastClr="FFFFFF"/>
              </a:solidFill>
              <a:effectLst/>
              <a:uLnTx/>
              <a:uFillTx/>
              <a:latin typeface="Calibri"/>
              <a:ea typeface="新細明體"/>
              <a:cs typeface="+mn-cs"/>
            </a:endParaRPr>
          </a:p>
        </p:txBody>
      </p:sp>
      <p:sp>
        <p:nvSpPr>
          <p:cNvPr id="88" name="＞形箭號 87"/>
          <p:cNvSpPr/>
          <p:nvPr/>
        </p:nvSpPr>
        <p:spPr>
          <a:xfrm>
            <a:off x="1835696" y="2736000"/>
            <a:ext cx="2844000" cy="252000"/>
          </a:xfrm>
          <a:prstGeom prst="homePlate">
            <a:avLst/>
          </a:prstGeom>
          <a:gradFill rotWithShape="1">
            <a:gsLst>
              <a:gs pos="0">
                <a:srgbClr val="804060"/>
              </a:gs>
              <a:gs pos="80000">
                <a:srgbClr val="A85891"/>
              </a:gs>
              <a:gs pos="100000">
                <a:srgbClr val="A95792"/>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17" name="矩形 16"/>
          <p:cNvSpPr/>
          <p:nvPr/>
        </p:nvSpPr>
        <p:spPr>
          <a:xfrm>
            <a:off x="1907705" y="2708920"/>
            <a:ext cx="2808312" cy="307777"/>
          </a:xfrm>
          <a:prstGeom prst="rect">
            <a:avLst/>
          </a:prstGeom>
        </p:spPr>
        <p:txBody>
          <a:bodyPr wrap="square">
            <a:spAutoFit/>
          </a:bodyPr>
          <a:lstStyle/>
          <a:p>
            <a:r>
              <a:rPr lang="en-US" altLang="zh-TW" sz="1400" b="1" dirty="0" smtClean="0">
                <a:solidFill>
                  <a:schemeClr val="bg1"/>
                </a:solidFill>
                <a:latin typeface="Arial Unicode MS" pitchFamily="34" charset="-120"/>
                <a:ea typeface="Arial Unicode MS" pitchFamily="34" charset="-120"/>
                <a:cs typeface="Arial Unicode MS" pitchFamily="34" charset="-120"/>
              </a:rPr>
              <a:t>Voluntary and  counseling  </a:t>
            </a:r>
            <a:endParaRPr lang="zh-TW" altLang="en-US" sz="1400" b="1" dirty="0">
              <a:solidFill>
                <a:schemeClr val="bg1"/>
              </a:solidFill>
              <a:latin typeface="Arial Unicode MS" pitchFamily="34" charset="-120"/>
              <a:ea typeface="Arial Unicode MS" pitchFamily="34" charset="-120"/>
              <a:cs typeface="Arial Unicode MS" pitchFamily="34" charset="-120"/>
            </a:endParaRPr>
          </a:p>
        </p:txBody>
      </p:sp>
      <p:sp>
        <p:nvSpPr>
          <p:cNvPr id="61" name="矩形 60"/>
          <p:cNvSpPr/>
          <p:nvPr/>
        </p:nvSpPr>
        <p:spPr>
          <a:xfrm>
            <a:off x="4860033" y="2708920"/>
            <a:ext cx="3096344" cy="307777"/>
          </a:xfrm>
          <a:prstGeom prst="rect">
            <a:avLst/>
          </a:prstGeom>
        </p:spPr>
        <p:txBody>
          <a:bodyPr wrap="square">
            <a:spAutoFit/>
          </a:bodyPr>
          <a:lstStyle/>
          <a:p>
            <a:r>
              <a:rPr lang="en-US" altLang="zh-TW" sz="1400" b="1" dirty="0" smtClean="0">
                <a:solidFill>
                  <a:schemeClr val="bg1"/>
                </a:solidFill>
                <a:latin typeface="Arial Unicode MS" pitchFamily="34" charset="-120"/>
                <a:ea typeface="Arial Unicode MS" pitchFamily="34" charset="-120"/>
                <a:cs typeface="Arial Unicode MS" pitchFamily="34" charset="-120"/>
              </a:rPr>
              <a:t>Mandatory declaration</a:t>
            </a:r>
            <a:endParaRPr lang="zh-TW" altLang="en-US" sz="1400" b="1" dirty="0">
              <a:solidFill>
                <a:schemeClr val="bg1"/>
              </a:solidFill>
              <a:latin typeface="Arial Unicode MS" pitchFamily="34" charset="-120"/>
              <a:ea typeface="Arial Unicode MS" pitchFamily="34" charset="-120"/>
              <a:cs typeface="Arial Unicode MS" pitchFamily="34" charset="-120"/>
            </a:endParaRPr>
          </a:p>
        </p:txBody>
      </p:sp>
      <p:sp>
        <p:nvSpPr>
          <p:cNvPr id="98" name="＞形箭號 97"/>
          <p:cNvSpPr/>
          <p:nvPr/>
        </p:nvSpPr>
        <p:spPr>
          <a:xfrm>
            <a:off x="6264480" y="3304800"/>
            <a:ext cx="2628000" cy="252000"/>
          </a:xfrm>
          <a:prstGeom prst="chevron">
            <a:avLst/>
          </a:prstGeom>
          <a:gradFill rotWithShape="1">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99" name="＞形箭號 6"/>
          <p:cNvSpPr/>
          <p:nvPr/>
        </p:nvSpPr>
        <p:spPr>
          <a:xfrm>
            <a:off x="4803136" y="2290885"/>
            <a:ext cx="881527" cy="360000"/>
          </a:xfrm>
          <a:prstGeom prst="rect">
            <a:avLst/>
          </a:prstGeom>
          <a:noFill/>
          <a:ln>
            <a:noFill/>
          </a:ln>
          <a:effectLst/>
        </p:spPr>
        <p:txBody>
          <a:bodyPr spcFirstLastPara="0" vert="horz" wrap="square" lIns="140018" tIns="46673" rIns="46673" bIns="46673" numCol="1" spcCol="1270" anchor="ctr" anchorCtr="0">
            <a:noAutofit/>
          </a:bodyPr>
          <a:lstStyle/>
          <a:p>
            <a:pPr marL="0" marR="0" lvl="0" indent="0" algn="ctr" defTabSz="1555750" eaLnBrk="1" fontAlgn="auto" latinLnBrk="0" hangingPunct="1">
              <a:lnSpc>
                <a:spcPct val="90000"/>
              </a:lnSpc>
              <a:spcBef>
                <a:spcPct val="0"/>
              </a:spcBef>
              <a:spcAft>
                <a:spcPct val="35000"/>
              </a:spcAft>
              <a:buClrTx/>
              <a:buSzTx/>
              <a:buFontTx/>
              <a:buNone/>
              <a:tabLst/>
              <a:defRPr/>
            </a:pPr>
            <a:endParaRPr kumimoji="0" lang="zh-TW" altLang="en-US" sz="3500" b="0" i="0" u="none" strike="noStrike" kern="1200" cap="none" spc="0" normalizeH="0" baseline="0" noProof="0" dirty="0">
              <a:ln>
                <a:noFill/>
              </a:ln>
              <a:solidFill>
                <a:sysClr val="window" lastClr="FFFFFF"/>
              </a:solidFill>
              <a:effectLst/>
              <a:uLnTx/>
              <a:uFillTx/>
              <a:latin typeface="Calibri"/>
              <a:ea typeface="新細明體"/>
              <a:cs typeface="+mn-cs"/>
            </a:endParaRPr>
          </a:p>
        </p:txBody>
      </p:sp>
      <p:sp>
        <p:nvSpPr>
          <p:cNvPr id="66" name="矩形 65"/>
          <p:cNvSpPr/>
          <p:nvPr/>
        </p:nvSpPr>
        <p:spPr>
          <a:xfrm>
            <a:off x="3083323" y="3304800"/>
            <a:ext cx="1082348" cy="307777"/>
          </a:xfrm>
          <a:prstGeom prst="rect">
            <a:avLst/>
          </a:prstGeom>
        </p:spPr>
        <p:txBody>
          <a:bodyPr wrap="none">
            <a:spAutoFit/>
          </a:bodyPr>
          <a:lstStyle/>
          <a:p>
            <a:r>
              <a:rPr lang="zh-TW" altLang="en-US" sz="1400" b="1" dirty="0">
                <a:solidFill>
                  <a:schemeClr val="bg1"/>
                </a:solidFill>
                <a:latin typeface="Arial Unicode MS" pitchFamily="34" charset="-120"/>
                <a:ea typeface="Arial Unicode MS" pitchFamily="34" charset="-120"/>
                <a:cs typeface="Arial Unicode MS" pitchFamily="34" charset="-120"/>
              </a:rPr>
              <a:t>自願暨輔導</a:t>
            </a:r>
          </a:p>
        </p:txBody>
      </p:sp>
      <p:sp>
        <p:nvSpPr>
          <p:cNvPr id="71" name="矩形 70"/>
          <p:cNvSpPr/>
          <p:nvPr/>
        </p:nvSpPr>
        <p:spPr>
          <a:xfrm>
            <a:off x="6349424" y="3284984"/>
            <a:ext cx="3479160" cy="307777"/>
          </a:xfrm>
          <a:prstGeom prst="rect">
            <a:avLst/>
          </a:prstGeom>
        </p:spPr>
        <p:txBody>
          <a:bodyPr wrap="square">
            <a:spAutoFit/>
          </a:bodyPr>
          <a:lstStyle/>
          <a:p>
            <a:r>
              <a:rPr lang="en-US" altLang="zh-TW" sz="1400" b="1" dirty="0" smtClean="0">
                <a:solidFill>
                  <a:schemeClr val="bg1"/>
                </a:solidFill>
                <a:latin typeface="微軟正黑體" panose="020B0604030504040204" pitchFamily="34" charset="-120"/>
                <a:ea typeface="微軟正黑體" panose="020B0604030504040204" pitchFamily="34" charset="-120"/>
              </a:rPr>
              <a:t>Self-managed reduction</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grpSp>
        <p:nvGrpSpPr>
          <p:cNvPr id="21" name="群組 20"/>
          <p:cNvGrpSpPr/>
          <p:nvPr/>
        </p:nvGrpSpPr>
        <p:grpSpPr>
          <a:xfrm>
            <a:off x="827584" y="1265356"/>
            <a:ext cx="3391996" cy="1436553"/>
            <a:chOff x="483743" y="1875032"/>
            <a:chExt cx="3391996" cy="1104099"/>
          </a:xfrm>
        </p:grpSpPr>
        <p:pic>
          <p:nvPicPr>
            <p:cNvPr id="19" name="Picture 2" descr="\\192.168.0.77\溫室專區\99年高雄縣溫室氣體計畫\99年高縣溫室計畫\99年工廠溫室氣體盤查輔導相關資料\工廠現場盤查輔導會議簡報-1000613\1.王冠鋁業\王冠鋁業0622照片\IMG_1824.JP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1302055" y="1899091"/>
              <a:ext cx="959923" cy="720000"/>
            </a:xfrm>
            <a:prstGeom prst="hexagon">
              <a:avLst/>
            </a:prstGeom>
            <a:noFill/>
            <a:extLst>
              <a:ext uri="{909E8E84-426E-40DD-AFC4-6F175D3DCCD1}">
                <a14:hiddenFill xmlns:a14="http://schemas.microsoft.com/office/drawing/2010/main" xmlns="">
                  <a:solidFill>
                    <a:srgbClr val="FFFFFF"/>
                  </a:solidFill>
                </a14:hiddenFill>
              </a:ext>
            </a:extLst>
          </p:spPr>
        </p:pic>
        <p:pic>
          <p:nvPicPr>
            <p:cNvPr id="1027" name="Picture 3" descr="\\192.168.0.77\溫室專區\99年高雄縣溫室氣體計畫\99年高縣溫室計畫\99年工廠溫室氣體盤查輔導相關資料\工廠現場盤查輔導會議簡報-1000613\9.慈陽金屬\慈陽金屬0630照片\IMG_1990.JPG"/>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2118788" y="2259131"/>
              <a:ext cx="959923" cy="720000"/>
            </a:xfrm>
            <a:prstGeom prst="hexagon">
              <a:avLst/>
            </a:prstGeom>
            <a:noFill/>
            <a:extLst>
              <a:ext uri="{909E8E84-426E-40DD-AFC4-6F175D3DCCD1}">
                <a14:hiddenFill xmlns:a14="http://schemas.microsoft.com/office/drawing/2010/main" xmlns="">
                  <a:solidFill>
                    <a:srgbClr val="FFFFFF"/>
                  </a:solidFill>
                </a14:hiddenFill>
              </a:ext>
            </a:extLst>
          </p:spPr>
        </p:pic>
        <p:pic>
          <p:nvPicPr>
            <p:cNvPr id="1028" name="Picture 4" descr="\\192.168.0.77\溫室專區\99年高雄縣溫室氣體計畫\99年高縣溫室計畫\99年工廠溫室氣體盤查輔導相關資料\工廠現場盤查輔導會議簡報-1000613\10.凱景實業\凱景實業0705照片\IMG_2034.JPG"/>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2915816" y="1875032"/>
              <a:ext cx="959923" cy="720000"/>
            </a:xfrm>
            <a:prstGeom prst="hexagon">
              <a:avLst/>
            </a:prstGeom>
            <a:noFill/>
            <a:extLst>
              <a:ext uri="{909E8E84-426E-40DD-AFC4-6F175D3DCCD1}">
                <a14:hiddenFill xmlns:a14="http://schemas.microsoft.com/office/drawing/2010/main" xmlns="">
                  <a:solidFill>
                    <a:srgbClr val="FFFFFF"/>
                  </a:solidFill>
                </a14:hiddenFill>
              </a:ext>
            </a:extLst>
          </p:spPr>
        </p:pic>
        <p:pic>
          <p:nvPicPr>
            <p:cNvPr id="1029" name="Picture 5" descr="\\192.168.0.77\溫室專區\99年高雄縣溫室氣體計畫\99年高縣溫室計畫\99年工廠溫室氣體盤查輔導相關資料\工廠現場盤查輔導會議簡報-1000613\13.大立高分子 (2廠)\大立高分子0706照片\IMG_2134.JPG"/>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483743" y="2259131"/>
              <a:ext cx="959923" cy="720000"/>
            </a:xfrm>
            <a:prstGeom prst="hexagon">
              <a:avLst/>
            </a:prstGeom>
            <a:noFill/>
            <a:extLst>
              <a:ext uri="{909E8E84-426E-40DD-AFC4-6F175D3DCCD1}">
                <a14:hiddenFill xmlns:a14="http://schemas.microsoft.com/office/drawing/2010/main" xmlns="">
                  <a:solidFill>
                    <a:srgbClr val="FFFFFF"/>
                  </a:solidFill>
                </a14:hiddenFill>
              </a:ext>
            </a:extLst>
          </p:spPr>
        </p:pic>
      </p:grpSp>
      <p:grpSp>
        <p:nvGrpSpPr>
          <p:cNvPr id="22" name="群組 21"/>
          <p:cNvGrpSpPr/>
          <p:nvPr/>
        </p:nvGrpSpPr>
        <p:grpSpPr>
          <a:xfrm>
            <a:off x="1115616" y="3645024"/>
            <a:ext cx="4468376" cy="1106872"/>
            <a:chOff x="279439" y="3861128"/>
            <a:chExt cx="4672561" cy="1106872"/>
          </a:xfrm>
        </p:grpSpPr>
        <p:pic>
          <p:nvPicPr>
            <p:cNvPr id="1031" name="Picture 7" descr="\\192.168.0.77\溫室專區\95年CO2計畫\101年-高雄市相關計畫\101年-高雄市溫室氣體盤查及減量策略規劃計畫-中興\101年度減量計畫撰擬\意願表及現勘會議相關\1020314-85大樓-照片\DSC01709.JPG"/>
            <p:cNvPicPr>
              <a:picLocks noChangeAspect="1" noChangeArrowheads="1"/>
            </p:cNvPicPr>
            <p:nvPr/>
          </p:nvPicPr>
          <p:blipFill>
            <a:blip r:embed="rId8" cstate="print">
              <a:extLst>
                <a:ext uri="{28A0092B-C50C-407E-A947-70E740481C1C}">
                  <a14:useLocalDpi xmlns:a14="http://schemas.microsoft.com/office/drawing/2010/main" xmlns=""/>
                </a:ext>
              </a:extLst>
            </a:blip>
            <a:srcRect/>
            <a:stretch>
              <a:fillRect/>
            </a:stretch>
          </p:blipFill>
          <p:spPr bwMode="auto">
            <a:xfrm>
              <a:off x="279439" y="3861128"/>
              <a:ext cx="1279069" cy="720000"/>
            </a:xfrm>
            <a:prstGeom prst="hexagon">
              <a:avLst/>
            </a:prstGeom>
            <a:noFill/>
            <a:extLst>
              <a:ext uri="{909E8E84-426E-40DD-AFC4-6F175D3DCCD1}">
                <a14:hiddenFill xmlns:a14="http://schemas.microsoft.com/office/drawing/2010/main" xmlns="">
                  <a:solidFill>
                    <a:srgbClr val="FFFFFF"/>
                  </a:solidFill>
                </a14:hiddenFill>
              </a:ext>
            </a:extLst>
          </p:spPr>
        </p:pic>
        <p:pic>
          <p:nvPicPr>
            <p:cNvPr id="1032" name="Picture 8" descr="\\192.168.0.77\溫室專區\95年CO2計畫\101年-高雄市相關計畫\101年-高雄市溫室氣體盤查及減量策略規劃計畫-中興\101年度減量計畫撰擬\意願表及現勘會議相關\1020123-合旺畜牧場-照片\DSC01415.JPG"/>
            <p:cNvPicPr>
              <a:picLocks noChangeAspect="1" noChangeArrowheads="1"/>
            </p:cNvPicPr>
            <p:nvPr/>
          </p:nvPicPr>
          <p:blipFill>
            <a:blip r:embed="rId9" cstate="print">
              <a:extLst>
                <a:ext uri="{28A0092B-C50C-407E-A947-70E740481C1C}">
                  <a14:useLocalDpi xmlns:a14="http://schemas.microsoft.com/office/drawing/2010/main" xmlns=""/>
                </a:ext>
              </a:extLst>
            </a:blip>
            <a:srcRect/>
            <a:stretch>
              <a:fillRect/>
            </a:stretch>
          </p:blipFill>
          <p:spPr bwMode="auto">
            <a:xfrm>
              <a:off x="2539423" y="3861515"/>
              <a:ext cx="1279069" cy="720000"/>
            </a:xfrm>
            <a:prstGeom prst="hexagon">
              <a:avLst/>
            </a:prstGeom>
            <a:noFill/>
            <a:extLst>
              <a:ext uri="{909E8E84-426E-40DD-AFC4-6F175D3DCCD1}">
                <a14:hiddenFill xmlns:a14="http://schemas.microsoft.com/office/drawing/2010/main" xmlns="">
                  <a:solidFill>
                    <a:srgbClr val="FFFFFF"/>
                  </a:solidFill>
                </a14:hiddenFill>
              </a:ext>
            </a:extLst>
          </p:spPr>
        </p:pic>
        <p:pic>
          <p:nvPicPr>
            <p:cNvPr id="1034" name="Picture 10" descr="\\192.168.0.77\溫室專區\95年CO2計畫\100年-高雄市相關計畫\100年度-中興分包-節能減碳暨推動低碳社區示範管理計畫(100.06.16公告)\(A)100年度溫室氣體盤查、減量及登錄輔導作業相關資料存放區\S2014679 聚和國際-GHG盤查&amp;減量資料\0104聚和進場照片\DSC_1395.JPG"/>
            <p:cNvPicPr>
              <a:picLocks noChangeAspect="1" noChangeArrowheads="1"/>
            </p:cNvPicPr>
            <p:nvPr/>
          </p:nvPicPr>
          <p:blipFill>
            <a:blip r:embed="rId10" cstate="print">
              <a:extLst>
                <a:ext uri="{28A0092B-C50C-407E-A947-70E740481C1C}">
                  <a14:useLocalDpi xmlns:a14="http://schemas.microsoft.com/office/drawing/2010/main" xmlns=""/>
                </a:ext>
              </a:extLst>
            </a:blip>
            <a:srcRect/>
            <a:stretch>
              <a:fillRect/>
            </a:stretch>
          </p:blipFill>
          <p:spPr bwMode="auto">
            <a:xfrm>
              <a:off x="3672000" y="4248000"/>
              <a:ext cx="1280000" cy="720000"/>
            </a:xfrm>
            <a:prstGeom prst="hexagon">
              <a:avLst/>
            </a:prstGeom>
            <a:noFill/>
            <a:extLst>
              <a:ext uri="{909E8E84-426E-40DD-AFC4-6F175D3DCCD1}">
                <a14:hiddenFill xmlns:a14="http://schemas.microsoft.com/office/drawing/2010/main" xmlns="">
                  <a:solidFill>
                    <a:srgbClr val="FFFFFF"/>
                  </a:solidFill>
                </a14:hiddenFill>
              </a:ext>
            </a:extLst>
          </p:spPr>
        </p:pic>
        <p:pic>
          <p:nvPicPr>
            <p:cNvPr id="1035" name="Picture 11" descr="\\192.168.0.77\溫室專區\95年CO2計畫\100年-高雄市相關計畫\100年度-中興分包-節能減碳暨推動低碳社區示範管理計畫(100.06.16公告)\(A)100年度溫室氣體盤查、減量及登錄輔導作業相關資料存放區\S3000508 奇美食品-GHG減量資料\奇美1220進場照片\DSC_1393.JPG"/>
            <p:cNvPicPr>
              <a:picLocks noChangeAspect="1" noChangeArrowheads="1"/>
            </p:cNvPicPr>
            <p:nvPr/>
          </p:nvPicPr>
          <p:blipFill>
            <a:blip r:embed="rId11" cstate="print">
              <a:extLst>
                <a:ext uri="{28A0092B-C50C-407E-A947-70E740481C1C}">
                  <a14:useLocalDpi xmlns:a14="http://schemas.microsoft.com/office/drawing/2010/main" xmlns=""/>
                </a:ext>
              </a:extLst>
            </a:blip>
            <a:srcRect/>
            <a:stretch>
              <a:fillRect/>
            </a:stretch>
          </p:blipFill>
          <p:spPr bwMode="auto">
            <a:xfrm>
              <a:off x="1410787" y="4238159"/>
              <a:ext cx="1280000" cy="720000"/>
            </a:xfrm>
            <a:prstGeom prst="hexagon">
              <a:avLst/>
            </a:prstGeom>
            <a:noFill/>
            <a:extLst>
              <a:ext uri="{909E8E84-426E-40DD-AFC4-6F175D3DCCD1}">
                <a14:hiddenFill xmlns:a14="http://schemas.microsoft.com/office/drawing/2010/main" xmlns="">
                  <a:solidFill>
                    <a:srgbClr val="FFFFFF"/>
                  </a:solidFill>
                </a14:hiddenFill>
              </a:ext>
            </a:extLst>
          </p:spPr>
        </p:pic>
      </p:grpSp>
      <p:sp>
        <p:nvSpPr>
          <p:cNvPr id="115" name="Freeform 37"/>
          <p:cNvSpPr>
            <a:spLocks noChangeAspect="1"/>
          </p:cNvSpPr>
          <p:nvPr/>
        </p:nvSpPr>
        <p:spPr bwMode="gray">
          <a:xfrm rot="15570264">
            <a:off x="7414316" y="3743316"/>
            <a:ext cx="1437270" cy="972000"/>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FF99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177800" marR="0" lvl="0" indent="-177800" defTabSz="914400" eaLnBrk="1" fontAlgn="auto" latinLnBrk="0" hangingPunct="1">
              <a:lnSpc>
                <a:spcPct val="100000"/>
              </a:lnSpc>
              <a:spcBef>
                <a:spcPts val="0"/>
              </a:spcBef>
              <a:spcAft>
                <a:spcPts val="0"/>
              </a:spcAft>
              <a:buClr>
                <a:srgbClr val="C00000"/>
              </a:buClr>
              <a:buSzTx/>
              <a:buFont typeface="標楷體" panose="03000509000000000000" pitchFamily="65" charset="-120"/>
              <a:buChar char="★"/>
              <a:tabLst>
                <a:tab pos="177800" algn="l"/>
              </a:tabLst>
              <a:defRPr/>
            </a:pPr>
            <a:endParaRPr kumimoji="0" lang="zh-TW" altLang="en-US" sz="1400" b="1" i="0" u="none" strike="noStrike" kern="0" cap="none" spc="0" normalizeH="0" baseline="0" noProof="0" smtClean="0">
              <a:ln>
                <a:noFill/>
              </a:ln>
              <a:solidFill>
                <a:srgbClr val="000066">
                  <a:lumMod val="60000"/>
                  <a:lumOff val="40000"/>
                </a:srgbClr>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00" name="五邊形 99"/>
          <p:cNvSpPr/>
          <p:nvPr/>
        </p:nvSpPr>
        <p:spPr>
          <a:xfrm>
            <a:off x="1763688" y="3284984"/>
            <a:ext cx="4608512" cy="271816"/>
          </a:xfrm>
          <a:prstGeom prst="homePlate">
            <a:avLst/>
          </a:prstGeom>
          <a:gradFill rotWithShape="1">
            <a:gsLst>
              <a:gs pos="0">
                <a:srgbClr val="804060"/>
              </a:gs>
              <a:gs pos="80000">
                <a:srgbClr val="A85891"/>
              </a:gs>
              <a:gs pos="100000">
                <a:srgbClr val="A95792"/>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23" name="文字方塊 22"/>
          <p:cNvSpPr txBox="1"/>
          <p:nvPr/>
        </p:nvSpPr>
        <p:spPr>
          <a:xfrm>
            <a:off x="4355976" y="1268760"/>
            <a:ext cx="4968552" cy="1492716"/>
          </a:xfrm>
          <a:prstGeom prst="rect">
            <a:avLst/>
          </a:prstGeom>
          <a:noFill/>
        </p:spPr>
        <p:txBody>
          <a:bodyPr wrap="square" rtlCol="0">
            <a:spAutoFit/>
          </a:bodyPr>
          <a:lstStyle/>
          <a:p>
            <a:pPr marL="285750" indent="-285750">
              <a:buFont typeface="Wingdings" panose="05000000000000000000" pitchFamily="2" charset="2"/>
              <a:buChar char="p"/>
            </a:pPr>
            <a:r>
              <a:rPr lang="en-US" altLang="zh-TW" sz="1300" b="1" dirty="0" smtClean="0">
                <a:solidFill>
                  <a:srgbClr val="C00000"/>
                </a:solidFill>
                <a:latin typeface="微軟正黑體" panose="020B0604030504040204" pitchFamily="34" charset="-120"/>
                <a:ea typeface="微軟正黑體" panose="020B0604030504040204" pitchFamily="34" charset="-120"/>
              </a:rPr>
              <a:t>First</a:t>
            </a:r>
            <a:r>
              <a:rPr lang="zh-TW" altLang="en-US" sz="1300" b="1" dirty="0" smtClean="0">
                <a:solidFill>
                  <a:srgbClr val="C00000"/>
                </a:solidFill>
                <a:latin typeface="微軟正黑體" panose="020B0604030504040204" pitchFamily="34" charset="-120"/>
                <a:ea typeface="微軟正黑體" panose="020B0604030504040204" pitchFamily="34" charset="-120"/>
              </a:rPr>
              <a:t>：</a:t>
            </a:r>
            <a:endParaRPr lang="en-US" altLang="zh-TW" sz="1300" b="1" dirty="0" smtClean="0">
              <a:solidFill>
                <a:srgbClr val="C00000"/>
              </a:solidFill>
              <a:latin typeface="微軟正黑體" panose="020B0604030504040204" pitchFamily="34" charset="-120"/>
              <a:ea typeface="微軟正黑體" panose="020B0604030504040204" pitchFamily="34" charset="-120"/>
            </a:endParaRPr>
          </a:p>
          <a:p>
            <a:pPr marL="285750" indent="-285750">
              <a:buFont typeface="Wingdings" pitchFamily="2" charset="2"/>
              <a:buChar char="u"/>
            </a:pPr>
            <a:r>
              <a:rPr lang="en-US" altLang="zh-TW" sz="1300" b="1" dirty="0" smtClean="0">
                <a:solidFill>
                  <a:srgbClr val="C00000"/>
                </a:solidFill>
                <a:latin typeface="微軟正黑體" panose="020B0604030504040204" pitchFamily="34" charset="-120"/>
                <a:ea typeface="微軟正黑體" panose="020B0604030504040204" pitchFamily="34" charset="-120"/>
              </a:rPr>
              <a:t>Electricity</a:t>
            </a:r>
            <a:r>
              <a:rPr lang="zh-TW" altLang="en-US" sz="1300" b="1" dirty="0" smtClean="0">
                <a:solidFill>
                  <a:srgbClr val="C00000"/>
                </a:solidFill>
                <a:latin typeface="微軟正黑體" panose="020B0604030504040204" pitchFamily="34" charset="-120"/>
                <a:ea typeface="微軟正黑體" panose="020B0604030504040204" pitchFamily="34" charset="-120"/>
              </a:rPr>
              <a:t>、</a:t>
            </a:r>
            <a:r>
              <a:rPr lang="en-US" altLang="zh-TW" sz="1300" dirty="0" smtClean="0"/>
              <a:t> </a:t>
            </a:r>
            <a:r>
              <a:rPr lang="en-US" altLang="zh-TW" sz="1300" b="1" dirty="0" smtClean="0">
                <a:solidFill>
                  <a:srgbClr val="C00000"/>
                </a:solidFill>
                <a:latin typeface="微軟正黑體" panose="020B0604030504040204" pitchFamily="34" charset="-120"/>
                <a:ea typeface="微軟正黑體" panose="020B0604030504040204" pitchFamily="34" charset="-120"/>
              </a:rPr>
              <a:t>Steel </a:t>
            </a:r>
            <a:r>
              <a:rPr lang="zh-TW" altLang="en-US" sz="1300" b="1" dirty="0" smtClean="0">
                <a:solidFill>
                  <a:srgbClr val="C00000"/>
                </a:solidFill>
                <a:latin typeface="微軟正黑體" panose="020B0604030504040204" pitchFamily="34" charset="-120"/>
                <a:ea typeface="微軟正黑體" panose="020B0604030504040204" pitchFamily="34" charset="-120"/>
              </a:rPr>
              <a:t>、</a:t>
            </a:r>
            <a:r>
              <a:rPr lang="en-US" altLang="zh-TW" sz="1300" b="1" dirty="0" smtClean="0">
                <a:solidFill>
                  <a:srgbClr val="C00000"/>
                </a:solidFill>
                <a:latin typeface="微軟正黑體" panose="020B0604030504040204" pitchFamily="34" charset="-120"/>
                <a:ea typeface="微軟正黑體" panose="020B0604030504040204" pitchFamily="34" charset="-120"/>
              </a:rPr>
              <a:t> Petroleum refining </a:t>
            </a:r>
            <a:r>
              <a:rPr lang="zh-TW" altLang="en-US" sz="1300" b="1" dirty="0" smtClean="0">
                <a:solidFill>
                  <a:srgbClr val="C00000"/>
                </a:solidFill>
                <a:latin typeface="微軟正黑體" panose="020B0604030504040204" pitchFamily="34" charset="-120"/>
                <a:ea typeface="微軟正黑體" panose="020B0604030504040204" pitchFamily="34" charset="-120"/>
              </a:rPr>
              <a:t>、</a:t>
            </a:r>
            <a:r>
              <a:rPr lang="en-US" altLang="zh-TW" sz="1300" b="1" dirty="0" smtClean="0">
                <a:solidFill>
                  <a:srgbClr val="C00000"/>
                </a:solidFill>
                <a:latin typeface="微軟正黑體" panose="020B0604030504040204" pitchFamily="34" charset="-120"/>
                <a:ea typeface="微軟正黑體" panose="020B0604030504040204" pitchFamily="34" charset="-120"/>
              </a:rPr>
              <a:t> Cement </a:t>
            </a:r>
            <a:r>
              <a:rPr lang="zh-TW" altLang="en-US" sz="1300" b="1" dirty="0" smtClean="0">
                <a:solidFill>
                  <a:srgbClr val="C00000"/>
                </a:solidFill>
                <a:latin typeface="微軟正黑體" panose="020B0604030504040204" pitchFamily="34" charset="-120"/>
                <a:ea typeface="微軟正黑體" panose="020B0604030504040204" pitchFamily="34" charset="-120"/>
              </a:rPr>
              <a:t>、</a:t>
            </a:r>
            <a:r>
              <a:rPr lang="en-US" altLang="zh-TW" sz="1300" b="1" dirty="0" smtClean="0">
                <a:solidFill>
                  <a:srgbClr val="C00000"/>
                </a:solidFill>
                <a:latin typeface="微軟正黑體" panose="020B0604030504040204" pitchFamily="34" charset="-120"/>
                <a:ea typeface="微軟正黑體" panose="020B0604030504040204" pitchFamily="34" charset="-120"/>
              </a:rPr>
              <a:t> Semiconductor </a:t>
            </a:r>
            <a:r>
              <a:rPr lang="zh-TW" altLang="en-US" sz="1300" b="1" dirty="0" smtClean="0">
                <a:solidFill>
                  <a:srgbClr val="C00000"/>
                </a:solidFill>
                <a:latin typeface="微軟正黑體" panose="020B0604030504040204" pitchFamily="34" charset="-120"/>
                <a:ea typeface="微軟正黑體" panose="020B0604030504040204" pitchFamily="34" charset="-120"/>
              </a:rPr>
              <a:t>、</a:t>
            </a:r>
            <a:r>
              <a:rPr lang="en-US" altLang="zh-TW" sz="1300" b="1" dirty="0" smtClean="0">
                <a:solidFill>
                  <a:srgbClr val="C00000"/>
                </a:solidFill>
                <a:latin typeface="微軟正黑體" panose="020B0604030504040204" pitchFamily="34" charset="-120"/>
                <a:ea typeface="微軟正黑體" panose="020B0604030504040204" pitchFamily="34" charset="-120"/>
              </a:rPr>
              <a:t> Thin film transistor liquid crystal display .</a:t>
            </a:r>
            <a:endParaRPr lang="en-US" altLang="zh-TW" sz="1300" b="1" dirty="0">
              <a:solidFill>
                <a:srgbClr val="C00000"/>
              </a:solidFill>
              <a:latin typeface="微軟正黑體" panose="020B0604030504040204" pitchFamily="34" charset="-120"/>
              <a:ea typeface="微軟正黑體" panose="020B0604030504040204" pitchFamily="34" charset="-120"/>
            </a:endParaRPr>
          </a:p>
          <a:p>
            <a:pPr marL="285750" indent="-285750">
              <a:buFont typeface="Wingdings" pitchFamily="2" charset="2"/>
              <a:buChar char="u"/>
            </a:pPr>
            <a:r>
              <a:rPr lang="en-US" altLang="zh-TW" sz="1300" b="1" dirty="0" smtClean="0">
                <a:solidFill>
                  <a:srgbClr val="C00000"/>
                </a:solidFill>
                <a:latin typeface="微軟正黑體" panose="020B0604030504040204" pitchFamily="34" charset="-120"/>
                <a:ea typeface="微軟正黑體" panose="020B0604030504040204" pitchFamily="34" charset="-120"/>
              </a:rPr>
              <a:t>Scope1</a:t>
            </a:r>
            <a:r>
              <a:rPr lang="zh-TW" altLang="en-US" sz="1300" b="1" dirty="0" smtClean="0">
                <a:solidFill>
                  <a:srgbClr val="C00000"/>
                </a:solidFill>
                <a:latin typeface="微軟正黑體" panose="020B0604030504040204" pitchFamily="34" charset="-120"/>
                <a:ea typeface="微軟正黑體" panose="020B0604030504040204" pitchFamily="34" charset="-120"/>
              </a:rPr>
              <a:t> </a:t>
            </a:r>
            <a:r>
              <a:rPr lang="en-US" altLang="zh-TW" sz="1300" b="1" dirty="0" smtClean="0">
                <a:solidFill>
                  <a:srgbClr val="C00000"/>
                </a:solidFill>
                <a:latin typeface="微軟正黑體" panose="020B0604030504040204" pitchFamily="34" charset="-120"/>
                <a:ea typeface="微軟正黑體" panose="020B0604030504040204" pitchFamily="34" charset="-120"/>
              </a:rPr>
              <a:t>GHG</a:t>
            </a:r>
            <a:r>
              <a:rPr lang="en-US" altLang="zh-TW" sz="1300" b="1" dirty="0" smtClean="0">
                <a:solidFill>
                  <a:srgbClr val="0000FF"/>
                </a:solidFill>
                <a:latin typeface="微軟正黑體" panose="020B0604030504040204" pitchFamily="34" charset="-120"/>
                <a:ea typeface="微軟正黑體" panose="020B0604030504040204" pitchFamily="34" charset="-120"/>
              </a:rPr>
              <a:t> </a:t>
            </a:r>
            <a:r>
              <a:rPr lang="en-US" altLang="zh-TW" sz="1300" b="1" dirty="0" smtClean="0">
                <a:solidFill>
                  <a:srgbClr val="C00000"/>
                </a:solidFill>
                <a:latin typeface="微軟正黑體" panose="020B0604030504040204" pitchFamily="34" charset="-120"/>
                <a:ea typeface="微軟正黑體" panose="020B0604030504040204" pitchFamily="34" charset="-120"/>
              </a:rPr>
              <a:t>annual emission  &gt;1,000,000 tons CO2e</a:t>
            </a:r>
            <a:r>
              <a:rPr lang="zh-TW" altLang="en-US" sz="1300" b="1" dirty="0" smtClean="0">
                <a:solidFill>
                  <a:srgbClr val="C00000"/>
                </a:solidFill>
                <a:latin typeface="微軟正黑體" panose="020B0604030504040204" pitchFamily="34" charset="-120"/>
                <a:ea typeface="微軟正黑體" panose="020B0604030504040204" pitchFamily="34" charset="-120"/>
              </a:rPr>
              <a:t>。</a:t>
            </a:r>
            <a:endParaRPr lang="en-US" altLang="zh-TW" sz="1300" b="1" dirty="0" smtClean="0">
              <a:solidFill>
                <a:srgbClr val="C00000"/>
              </a:solidFill>
              <a:latin typeface="微軟正黑體" panose="020B0604030504040204" pitchFamily="34" charset="-120"/>
              <a:ea typeface="微軟正黑體" panose="020B0604030504040204" pitchFamily="34" charset="-120"/>
            </a:endParaRPr>
          </a:p>
          <a:p>
            <a:pPr marL="285750" indent="-285750">
              <a:buFont typeface="Wingdings" pitchFamily="2" charset="2"/>
              <a:buChar char="p"/>
            </a:pPr>
            <a:r>
              <a:rPr lang="en-US" altLang="zh-TW" sz="1300" b="1" dirty="0" smtClean="0">
                <a:solidFill>
                  <a:srgbClr val="0000FF"/>
                </a:solidFill>
                <a:latin typeface="微軟正黑體" panose="020B0604030504040204" pitchFamily="34" charset="-120"/>
                <a:ea typeface="微軟正黑體" panose="020B0604030504040204" pitchFamily="34" charset="-120"/>
              </a:rPr>
              <a:t>Second</a:t>
            </a:r>
            <a:r>
              <a:rPr lang="zh-TW" altLang="en-US" sz="1300" b="1" dirty="0" smtClean="0">
                <a:solidFill>
                  <a:srgbClr val="0000FF"/>
                </a:solidFill>
                <a:latin typeface="微軟正黑體" panose="020B0604030504040204" pitchFamily="34" charset="-120"/>
                <a:ea typeface="微軟正黑體" panose="020B0604030504040204" pitchFamily="34" charset="-120"/>
              </a:rPr>
              <a:t>：</a:t>
            </a:r>
            <a:endParaRPr lang="en-US" altLang="zh-TW" sz="1300" b="1" dirty="0">
              <a:solidFill>
                <a:srgbClr val="0000FF"/>
              </a:solidFill>
              <a:latin typeface="微軟正黑體" panose="020B0604030504040204" pitchFamily="34" charset="-120"/>
              <a:ea typeface="微軟正黑體" panose="020B0604030504040204" pitchFamily="34" charset="-120"/>
            </a:endParaRPr>
          </a:p>
          <a:p>
            <a:r>
              <a:rPr lang="en-US" altLang="zh-TW" sz="1300" b="1" dirty="0">
                <a:solidFill>
                  <a:srgbClr val="0000FF"/>
                </a:solidFill>
                <a:latin typeface="微軟正黑體" panose="020B0604030504040204" pitchFamily="34" charset="-120"/>
                <a:ea typeface="微軟正黑體" panose="020B0604030504040204" pitchFamily="34" charset="-120"/>
              </a:rPr>
              <a:t>Scope1</a:t>
            </a:r>
            <a:r>
              <a:rPr lang="zh-TW" altLang="en-US" sz="1300" b="1" dirty="0">
                <a:solidFill>
                  <a:srgbClr val="0000FF"/>
                </a:solidFill>
                <a:latin typeface="微軟正黑體" panose="020B0604030504040204" pitchFamily="34" charset="-120"/>
                <a:ea typeface="微軟正黑體" panose="020B0604030504040204" pitchFamily="34" charset="-120"/>
              </a:rPr>
              <a:t> </a:t>
            </a:r>
            <a:r>
              <a:rPr lang="en-US" altLang="zh-TW" sz="1300" b="1" dirty="0" smtClean="0">
                <a:solidFill>
                  <a:srgbClr val="0000FF"/>
                </a:solidFill>
                <a:latin typeface="微軟正黑體" panose="020B0604030504040204" pitchFamily="34" charset="-120"/>
                <a:ea typeface="微軟正黑體" panose="020B0604030504040204" pitchFamily="34" charset="-120"/>
              </a:rPr>
              <a:t>GHG annual emission&gt;25000 tonCO</a:t>
            </a:r>
            <a:r>
              <a:rPr lang="en-US" altLang="zh-TW" sz="1300" b="1" baseline="-25000" dirty="0" smtClean="0">
                <a:solidFill>
                  <a:srgbClr val="0000FF"/>
                </a:solidFill>
                <a:latin typeface="微軟正黑體" panose="020B0604030504040204" pitchFamily="34" charset="-120"/>
                <a:ea typeface="微軟正黑體" panose="020B0604030504040204" pitchFamily="34" charset="-120"/>
              </a:rPr>
              <a:t>2</a:t>
            </a:r>
            <a:r>
              <a:rPr lang="en-US" altLang="zh-TW" sz="1300" b="1" dirty="0" smtClean="0">
                <a:solidFill>
                  <a:srgbClr val="0000FF"/>
                </a:solidFill>
                <a:latin typeface="微軟正黑體" panose="020B0604030504040204" pitchFamily="34" charset="-120"/>
                <a:ea typeface="微軟正黑體" panose="020B0604030504040204" pitchFamily="34" charset="-120"/>
              </a:rPr>
              <a:t>e</a:t>
            </a:r>
            <a:r>
              <a:rPr lang="zh-TW" altLang="en-US" sz="1300" b="1" dirty="0" smtClean="0">
                <a:solidFill>
                  <a:srgbClr val="0000FF"/>
                </a:solidFill>
                <a:latin typeface="微軟正黑體" panose="020B0604030504040204" pitchFamily="34" charset="-120"/>
                <a:ea typeface="微軟正黑體" panose="020B0604030504040204" pitchFamily="34" charset="-120"/>
              </a:rPr>
              <a:t>。</a:t>
            </a:r>
            <a:endParaRPr lang="zh-TW" altLang="en-US" sz="1300" b="1" dirty="0">
              <a:solidFill>
                <a:srgbClr val="0000FF"/>
              </a:solidFill>
              <a:latin typeface="微軟正黑體" panose="020B0604030504040204" pitchFamily="34" charset="-120"/>
              <a:ea typeface="微軟正黑體" panose="020B0604030504040204" pitchFamily="34" charset="-120"/>
            </a:endParaRPr>
          </a:p>
        </p:txBody>
      </p:sp>
      <p:sp>
        <p:nvSpPr>
          <p:cNvPr id="24" name="矩形 23"/>
          <p:cNvSpPr/>
          <p:nvPr/>
        </p:nvSpPr>
        <p:spPr>
          <a:xfrm>
            <a:off x="6156176" y="980728"/>
            <a:ext cx="1584176" cy="338554"/>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altLang="zh-TW" sz="1600" dirty="0" smtClean="0"/>
              <a:t>Control Object</a:t>
            </a:r>
            <a:endParaRPr lang="zh-TW" altLang="en-US" sz="1600" b="1" dirty="0">
              <a:solidFill>
                <a:schemeClr val="bg1"/>
              </a:solidFill>
              <a:latin typeface="微軟正黑體" pitchFamily="34" charset="-120"/>
              <a:ea typeface="微軟正黑體" pitchFamily="34" charset="-120"/>
            </a:endParaRPr>
          </a:p>
        </p:txBody>
      </p:sp>
      <p:sp>
        <p:nvSpPr>
          <p:cNvPr id="55" name="矩形 54"/>
          <p:cNvSpPr/>
          <p:nvPr/>
        </p:nvSpPr>
        <p:spPr>
          <a:xfrm>
            <a:off x="2915817" y="3284984"/>
            <a:ext cx="4320479" cy="307777"/>
          </a:xfrm>
          <a:prstGeom prst="rect">
            <a:avLst/>
          </a:prstGeom>
        </p:spPr>
        <p:txBody>
          <a:bodyPr wrap="square">
            <a:spAutoFit/>
          </a:bodyPr>
          <a:lstStyle/>
          <a:p>
            <a:r>
              <a:rPr lang="en-US" altLang="zh-TW" sz="1400" b="1" dirty="0" smtClean="0">
                <a:solidFill>
                  <a:schemeClr val="bg1"/>
                </a:solidFill>
                <a:latin typeface="Arial Unicode MS" pitchFamily="34" charset="-120"/>
                <a:ea typeface="Arial Unicode MS" pitchFamily="34" charset="-120"/>
                <a:cs typeface="Arial Unicode MS" pitchFamily="34" charset="-120"/>
              </a:rPr>
              <a:t>Voluntary  , responsibility</a:t>
            </a:r>
            <a:endParaRPr lang="zh-TW" altLang="en-US" sz="1400" b="1" dirty="0">
              <a:solidFill>
                <a:schemeClr val="bg1"/>
              </a:solidFill>
              <a:latin typeface="Arial Unicode MS" pitchFamily="34" charset="-120"/>
              <a:ea typeface="Arial Unicode MS" pitchFamily="34" charset="-120"/>
              <a:cs typeface="Arial Unicode MS" pitchFamily="34" charset="-120"/>
            </a:endParaRPr>
          </a:p>
        </p:txBody>
      </p:sp>
      <p:sp>
        <p:nvSpPr>
          <p:cNvPr id="6" name="圓角矩形 5"/>
          <p:cNvSpPr/>
          <p:nvPr/>
        </p:nvSpPr>
        <p:spPr>
          <a:xfrm>
            <a:off x="0" y="2708920"/>
            <a:ext cx="1836000" cy="324000"/>
          </a:xfrm>
          <a:prstGeom prst="roundRect">
            <a:avLst/>
          </a:prstGeom>
          <a:noFill/>
          <a:ln>
            <a:solidFill>
              <a:srgbClr val="0066FF"/>
            </a:solidFill>
          </a:ln>
        </p:spPr>
        <p:style>
          <a:lnRef idx="2">
            <a:schemeClr val="accent4"/>
          </a:lnRef>
          <a:fillRef idx="1">
            <a:schemeClr val="lt1"/>
          </a:fillRef>
          <a:effectRef idx="0">
            <a:schemeClr val="accent4"/>
          </a:effectRef>
          <a:fontRef idx="minor">
            <a:schemeClr val="dk1"/>
          </a:fontRef>
        </p:style>
        <p:txBody>
          <a:bodyPr rtlCol="0" anchor="ctr"/>
          <a:lstStyle/>
          <a:p>
            <a:r>
              <a:rPr lang="en-US" altLang="zh-TW" sz="1400" b="1" dirty="0" smtClean="0">
                <a:latin typeface="Arial Unicode MS" pitchFamily="34" charset="-120"/>
                <a:ea typeface="Arial Unicode MS" pitchFamily="34" charset="-120"/>
                <a:cs typeface="Arial Unicode MS" pitchFamily="34" charset="-120"/>
              </a:rPr>
              <a:t>Inventory / register</a:t>
            </a:r>
            <a:endParaRPr lang="en-US" altLang="zh-TW" sz="1400" b="1" dirty="0">
              <a:latin typeface="Arial Unicode MS" pitchFamily="34" charset="-120"/>
              <a:ea typeface="Arial Unicode MS" pitchFamily="34" charset="-120"/>
              <a:cs typeface="Arial Unicode MS" pitchFamily="34" charset="-120"/>
            </a:endParaRPr>
          </a:p>
        </p:txBody>
      </p:sp>
      <p:sp>
        <p:nvSpPr>
          <p:cNvPr id="49" name="圓角矩形 48"/>
          <p:cNvSpPr/>
          <p:nvPr/>
        </p:nvSpPr>
        <p:spPr>
          <a:xfrm>
            <a:off x="0" y="3284984"/>
            <a:ext cx="1763688" cy="252000"/>
          </a:xfrm>
          <a:prstGeom prst="roundRect">
            <a:avLst/>
          </a:prstGeom>
          <a:noFill/>
          <a:ln>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TW" sz="1400" b="1" dirty="0" smtClean="0">
                <a:latin typeface="Arial Unicode MS" pitchFamily="34" charset="-120"/>
                <a:ea typeface="Arial Unicode MS" pitchFamily="34" charset="-120"/>
                <a:cs typeface="Arial Unicode MS" pitchFamily="34" charset="-120"/>
              </a:rPr>
              <a:t>Reduction </a:t>
            </a:r>
            <a:endParaRPr lang="en-US" altLang="zh-TW" sz="1400" b="1" dirty="0">
              <a:latin typeface="Arial Unicode MS" pitchFamily="34" charset="-120"/>
              <a:ea typeface="Arial Unicode MS" pitchFamily="34" charset="-120"/>
              <a:cs typeface="Arial Unicode MS" pitchFamily="34" charset="-120"/>
            </a:endParaRPr>
          </a:p>
        </p:txBody>
      </p:sp>
      <p:sp>
        <p:nvSpPr>
          <p:cNvPr id="3" name="文字方塊 2"/>
          <p:cNvSpPr txBox="1"/>
          <p:nvPr/>
        </p:nvSpPr>
        <p:spPr>
          <a:xfrm>
            <a:off x="1619672" y="2987660"/>
            <a:ext cx="720080" cy="307777"/>
          </a:xfrm>
          <a:prstGeom prst="rect">
            <a:avLst/>
          </a:prstGeom>
          <a:noFill/>
        </p:spPr>
        <p:txBody>
          <a:bodyPr wrap="square" rtlCol="0">
            <a:spAutoFit/>
          </a:bodyPr>
          <a:lstStyle/>
          <a:p>
            <a:r>
              <a:rPr lang="en-US" altLang="zh-TW" sz="1400" b="1" dirty="0" smtClean="0">
                <a:solidFill>
                  <a:srgbClr val="0000FF"/>
                </a:solidFill>
                <a:latin typeface="Arial Unicode MS" pitchFamily="34" charset="-120"/>
                <a:ea typeface="Arial Unicode MS" pitchFamily="34" charset="-120"/>
                <a:cs typeface="Arial Unicode MS" pitchFamily="34" charset="-120"/>
              </a:rPr>
              <a:t>2009</a:t>
            </a:r>
            <a:endParaRPr lang="zh-TW" altLang="en-US" sz="1400" b="1" dirty="0">
              <a:solidFill>
                <a:srgbClr val="0000FF"/>
              </a:solidFill>
              <a:latin typeface="Arial Unicode MS" pitchFamily="34" charset="-120"/>
              <a:ea typeface="Arial Unicode MS" pitchFamily="34" charset="-120"/>
              <a:cs typeface="Arial Unicode MS" pitchFamily="34" charset="-12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81" name="Picture 9" descr="C:\Documents and Settings\user\桌面\00.jp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07950" y="-27384"/>
            <a:ext cx="9144000" cy="944562"/>
          </a:xfrm>
          <a:prstGeom prst="rect">
            <a:avLst/>
          </a:prstGeom>
          <a:noFill/>
          <a:ln w="9525">
            <a:noFill/>
            <a:miter lim="800000"/>
            <a:headEnd/>
            <a:tailEnd/>
          </a:ln>
        </p:spPr>
      </p:pic>
      <p:sp>
        <p:nvSpPr>
          <p:cNvPr id="32" name="標題 14"/>
          <p:cNvSpPr txBox="1">
            <a:spLocks/>
          </p:cNvSpPr>
          <p:nvPr/>
        </p:nvSpPr>
        <p:spPr>
          <a:xfrm>
            <a:off x="250825" y="44450"/>
            <a:ext cx="9001125" cy="850900"/>
          </a:xfrm>
          <a:prstGeom prst="rect">
            <a:avLst/>
          </a:prstGeom>
        </p:spPr>
        <p:txBody>
          <a:bodyPr/>
          <a:lstStyle/>
          <a:p>
            <a:pPr algn="ctr" fontAlgn="auto" latinLnBrk="1">
              <a:spcBef>
                <a:spcPts val="0"/>
              </a:spcBef>
              <a:spcAft>
                <a:spcPts val="0"/>
              </a:spcAft>
              <a:defRPr/>
            </a:pPr>
            <a:r>
              <a:rPr kumimoji="0" lang="en-US" altLang="zh-TW" sz="3200" b="1" u="sng" dirty="0" smtClean="0">
                <a:solidFill>
                  <a:srgbClr val="395B68"/>
                </a:solidFill>
                <a:effectLst>
                  <a:outerShdw blurRad="38100" dist="38100" dir="2700000" algn="tl">
                    <a:srgbClr val="C0C0C0"/>
                  </a:outerShdw>
                </a:effectLst>
                <a:latin typeface="Arial" panose="020B0604020202020204" pitchFamily="34" charset="0"/>
                <a:ea typeface="微軟正黑體" pitchFamily="34" charset="-120"/>
                <a:cs typeface="Arial" panose="020B0604020202020204" pitchFamily="34" charset="0"/>
              </a:rPr>
              <a:t>Low-carbon </a:t>
            </a:r>
            <a:r>
              <a:rPr kumimoji="0" lang="en-US" altLang="zh-TW" sz="3200" b="1" u="sng" dirty="0">
                <a:solidFill>
                  <a:srgbClr val="395B68"/>
                </a:solidFill>
                <a:effectLst>
                  <a:outerShdw blurRad="38100" dist="38100" dir="2700000" algn="tl">
                    <a:srgbClr val="C0C0C0"/>
                  </a:outerShdw>
                </a:effectLst>
                <a:latin typeface="Arial" panose="020B0604020202020204" pitchFamily="34" charset="0"/>
                <a:ea typeface="微軟正黑體" pitchFamily="34" charset="-120"/>
                <a:cs typeface="Arial" panose="020B0604020202020204" pitchFamily="34" charset="0"/>
              </a:rPr>
              <a:t>f</a:t>
            </a:r>
            <a:r>
              <a:rPr kumimoji="0" lang="en-US" altLang="en-US" sz="3200" b="1" u="sng" dirty="0">
                <a:solidFill>
                  <a:srgbClr val="395B68"/>
                </a:solidFill>
                <a:effectLst>
                  <a:outerShdw blurRad="38100" dist="38100" dir="2700000" algn="tl">
                    <a:srgbClr val="C0C0C0"/>
                  </a:outerShdw>
                </a:effectLst>
                <a:latin typeface="Arial" panose="020B0604020202020204" pitchFamily="34" charset="0"/>
                <a:ea typeface="微軟正黑體" pitchFamily="34" charset="-120"/>
                <a:cs typeface="Arial" panose="020B0604020202020204" pitchFamily="34" charset="0"/>
              </a:rPr>
              <a:t>uture</a:t>
            </a:r>
            <a:r>
              <a:rPr kumimoji="0" lang="zh-TW" altLang="en-US" sz="3200" b="1" u="sng" dirty="0">
                <a:solidFill>
                  <a:srgbClr val="395B68"/>
                </a:solidFill>
                <a:effectLst>
                  <a:outerShdw blurRad="38100" dist="38100" dir="2700000" algn="tl">
                    <a:srgbClr val="C0C0C0"/>
                  </a:outerShdw>
                </a:effectLst>
                <a:latin typeface="Arial" panose="020B0604020202020204" pitchFamily="34" charset="0"/>
                <a:ea typeface="微軟正黑體" pitchFamily="34" charset="-120"/>
                <a:cs typeface="Arial" panose="020B0604020202020204" pitchFamily="34" charset="0"/>
              </a:rPr>
              <a:t> </a:t>
            </a:r>
            <a:r>
              <a:rPr kumimoji="0" lang="en-US" altLang="zh-TW" sz="3200" b="1" u="sng" dirty="0">
                <a:solidFill>
                  <a:srgbClr val="395B68"/>
                </a:solidFill>
                <a:effectLst>
                  <a:outerShdw blurRad="38100" dist="38100" dir="2700000" algn="tl">
                    <a:srgbClr val="C0C0C0"/>
                  </a:outerShdw>
                </a:effectLst>
                <a:latin typeface="Arial" panose="020B0604020202020204" pitchFamily="34" charset="0"/>
                <a:ea typeface="微軟正黑體" pitchFamily="34" charset="-120"/>
                <a:cs typeface="Arial" panose="020B0604020202020204" pitchFamily="34" charset="0"/>
              </a:rPr>
              <a:t>of Kaohsiung city</a:t>
            </a:r>
            <a:endParaRPr kumimoji="0" lang="en-US" altLang="zh-TW" sz="3200" b="1" u="sng" dirty="0">
              <a:solidFill>
                <a:srgbClr val="395B68"/>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endParaRPr>
          </a:p>
        </p:txBody>
      </p:sp>
      <p:sp>
        <p:nvSpPr>
          <p:cNvPr id="71683" name="Oval 7"/>
          <p:cNvSpPr>
            <a:spLocks noChangeArrowheads="1"/>
          </p:cNvSpPr>
          <p:nvPr/>
        </p:nvSpPr>
        <p:spPr bwMode="auto">
          <a:xfrm rot="786881">
            <a:off x="490886" y="2887603"/>
            <a:ext cx="4320724" cy="1800000"/>
          </a:xfrm>
          <a:prstGeom prst="ellipse">
            <a:avLst/>
          </a:prstGeom>
          <a:gradFill rotWithShape="1">
            <a:gsLst>
              <a:gs pos="0">
                <a:srgbClr val="00CCFF"/>
              </a:gs>
              <a:gs pos="50000">
                <a:srgbClr val="004A5C"/>
              </a:gs>
              <a:gs pos="100000">
                <a:srgbClr val="00CCFF"/>
              </a:gs>
            </a:gsLst>
            <a:lin ang="2700000" scaled="1"/>
          </a:gradFill>
          <a:ln w="9525">
            <a:round/>
            <a:headEnd/>
            <a:tailEnd/>
          </a:ln>
          <a:scene3d>
            <a:camera prst="legacyPerspectiveBottom"/>
            <a:lightRig rig="legacyFlat3" dir="t"/>
          </a:scene3d>
          <a:sp3d extrusionH="1878000" prstMaterial="legacyMatte">
            <a:bevelT w="13500" h="13500" prst="angle"/>
            <a:bevelB w="13500" h="13500" prst="angle"/>
            <a:extrusionClr>
              <a:srgbClr val="00CCFF"/>
            </a:extrusionClr>
          </a:sp3d>
        </p:spPr>
        <p:txBody>
          <a:bodyPr wrap="none" anchor="ctr">
            <a:flatTx/>
          </a:bodyPr>
          <a:lstStyle/>
          <a:p>
            <a:endParaRPr lang="zh-TW" altLang="en-US">
              <a:solidFill>
                <a:srgbClr val="000000"/>
              </a:solidFill>
              <a:latin typeface="微軟正黑體" pitchFamily="34" charset="-120"/>
              <a:ea typeface="微軟正黑體" pitchFamily="34" charset="-120"/>
            </a:endParaRPr>
          </a:p>
        </p:txBody>
      </p:sp>
      <p:sp>
        <p:nvSpPr>
          <p:cNvPr id="71684" name="Oval 8"/>
          <p:cNvSpPr>
            <a:spLocks noChangeArrowheads="1"/>
          </p:cNvSpPr>
          <p:nvPr/>
        </p:nvSpPr>
        <p:spPr bwMode="auto">
          <a:xfrm rot="21151808">
            <a:off x="4761838" y="3012011"/>
            <a:ext cx="4320000" cy="1800000"/>
          </a:xfrm>
          <a:prstGeom prst="ellipse">
            <a:avLst/>
          </a:prstGeom>
          <a:gradFill rotWithShape="1">
            <a:gsLst>
              <a:gs pos="0">
                <a:srgbClr val="CC3300"/>
              </a:gs>
              <a:gs pos="50000">
                <a:srgbClr val="4A1200"/>
              </a:gs>
              <a:gs pos="100000">
                <a:srgbClr val="CC3300"/>
              </a:gs>
            </a:gsLst>
            <a:lin ang="2700000" scaled="1"/>
          </a:gradFill>
          <a:ln w="9525">
            <a:round/>
            <a:headEnd/>
            <a:tailEnd/>
          </a:ln>
          <a:scene3d>
            <a:camera prst="legacyPerspectiveBottom"/>
            <a:lightRig rig="legacyFlat3" dir="t"/>
          </a:scene3d>
          <a:sp3d extrusionH="1878000" prstMaterial="legacyMatte">
            <a:bevelT w="13500" h="13500" prst="angle"/>
            <a:bevelB w="13500" h="13500" prst="angle"/>
            <a:extrusionClr>
              <a:srgbClr val="CC3300"/>
            </a:extrusionClr>
          </a:sp3d>
        </p:spPr>
        <p:txBody>
          <a:bodyPr wrap="none" anchor="ctr">
            <a:flatTx/>
          </a:bodyPr>
          <a:lstStyle/>
          <a:p>
            <a:pPr algn="ctr" latinLnBrk="1"/>
            <a:endParaRPr lang="en-US" altLang="zh-TW" sz="1400" dirty="0" smtClean="0">
              <a:solidFill>
                <a:srgbClr val="000000"/>
              </a:solidFill>
              <a:latin typeface="微軟正黑體" pitchFamily="34" charset="-120"/>
              <a:ea typeface="微軟正黑體" pitchFamily="34" charset="-120"/>
            </a:endParaRPr>
          </a:p>
        </p:txBody>
      </p:sp>
      <p:sp>
        <p:nvSpPr>
          <p:cNvPr id="71685" name="WordArt 9"/>
          <p:cNvSpPr>
            <a:spLocks noChangeArrowheads="1" noChangeShapeType="1" noTextEdit="1"/>
          </p:cNvSpPr>
          <p:nvPr/>
        </p:nvSpPr>
        <p:spPr bwMode="auto">
          <a:xfrm>
            <a:off x="1985963" y="3490913"/>
            <a:ext cx="1485900" cy="446087"/>
          </a:xfrm>
          <a:prstGeom prst="rect">
            <a:avLst/>
          </a:prstGeom>
        </p:spPr>
        <p:txBody>
          <a:bodyPr wrap="none" fromWordArt="1">
            <a:prstTxWarp prst="textFadeUp">
              <a:avLst>
                <a:gd name="adj" fmla="val 8972"/>
              </a:avLst>
            </a:prstTxWarp>
          </a:bodyPr>
          <a:lstStyle/>
          <a:p>
            <a:pPr algn="ctr"/>
            <a:endParaRPr lang="zh-TW" altLang="en-US" sz="4800" kern="10">
              <a:ln w="9525">
                <a:noFill/>
                <a:round/>
                <a:headEnd/>
                <a:tailEnd/>
              </a:ln>
              <a:gradFill rotWithShape="1">
                <a:gsLst>
                  <a:gs pos="0">
                    <a:srgbClr val="FFFFFF">
                      <a:alpha val="20000"/>
                    </a:srgbClr>
                  </a:gs>
                  <a:gs pos="100000">
                    <a:srgbClr val="FFFFFF">
                      <a:alpha val="60001"/>
                    </a:srgbClr>
                  </a:gs>
                </a:gsLst>
                <a:lin ang="5400000" scaled="1"/>
              </a:gradFill>
              <a:effectLst>
                <a:outerShdw dist="35921" dir="2700000" algn="ctr" rotWithShape="0">
                  <a:srgbClr val="000000">
                    <a:alpha val="17000"/>
                  </a:srgbClr>
                </a:outerShdw>
              </a:effectLst>
              <a:latin typeface="微軟正黑體"/>
              <a:ea typeface="微軟正黑體"/>
            </a:endParaRPr>
          </a:p>
        </p:txBody>
      </p:sp>
      <p:sp>
        <p:nvSpPr>
          <p:cNvPr id="71687" name="Oval 15"/>
          <p:cNvSpPr>
            <a:spLocks noChangeArrowheads="1"/>
          </p:cNvSpPr>
          <p:nvPr/>
        </p:nvSpPr>
        <p:spPr bwMode="auto">
          <a:xfrm>
            <a:off x="3131840" y="1196752"/>
            <a:ext cx="3025775" cy="3025775"/>
          </a:xfrm>
          <a:prstGeom prst="ellipse">
            <a:avLst/>
          </a:prstGeom>
          <a:gradFill rotWithShape="1">
            <a:gsLst>
              <a:gs pos="0">
                <a:srgbClr val="C68DFF">
                  <a:alpha val="29999"/>
                </a:srgbClr>
              </a:gs>
              <a:gs pos="100000">
                <a:srgbClr val="5C4176">
                  <a:alpha val="60001"/>
                </a:srgbClr>
              </a:gs>
            </a:gsLst>
            <a:lin ang="5400000" scaled="1"/>
          </a:gradFill>
          <a:ln w="28575">
            <a:solidFill>
              <a:srgbClr val="000000"/>
            </a:solidFill>
            <a:prstDash val="sysDot"/>
            <a:round/>
            <a:headEnd/>
            <a:tailEnd/>
          </a:ln>
        </p:spPr>
        <p:txBody>
          <a:bodyPr wrap="none" anchor="ctr"/>
          <a:lstStyle/>
          <a:p>
            <a:endParaRPr lang="zh-TW" altLang="en-US">
              <a:solidFill>
                <a:srgbClr val="000000"/>
              </a:solidFill>
              <a:latin typeface="微軟正黑體" pitchFamily="34" charset="-120"/>
              <a:ea typeface="微軟正黑體" pitchFamily="34" charset="-120"/>
            </a:endParaRPr>
          </a:p>
        </p:txBody>
      </p:sp>
      <p:sp>
        <p:nvSpPr>
          <p:cNvPr id="50" name="Rectangle 7"/>
          <p:cNvSpPr>
            <a:spLocks noChangeArrowheads="1"/>
          </p:cNvSpPr>
          <p:nvPr/>
        </p:nvSpPr>
        <p:spPr bwMode="auto">
          <a:xfrm rot="792003">
            <a:off x="756070" y="3720695"/>
            <a:ext cx="3712138" cy="707886"/>
          </a:xfrm>
          <a:prstGeom prst="rect">
            <a:avLst/>
          </a:prstGeom>
          <a:noFill/>
          <a:ln w="9525" algn="ctr">
            <a:noFill/>
            <a:miter lim="800000"/>
            <a:headEnd/>
            <a:tailEnd/>
          </a:ln>
          <a:effec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altLang="zh-TW"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rPr>
              <a:t>Promote the Photovoltaic renewable energy</a:t>
            </a:r>
            <a:endParaRPr lang="ko-KR"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ndParaRPr>
          </a:p>
        </p:txBody>
      </p:sp>
      <p:sp>
        <p:nvSpPr>
          <p:cNvPr id="71692" name="矩形 52"/>
          <p:cNvSpPr>
            <a:spLocks noChangeArrowheads="1"/>
          </p:cNvSpPr>
          <p:nvPr/>
        </p:nvSpPr>
        <p:spPr bwMode="auto">
          <a:xfrm>
            <a:off x="3491880" y="1556792"/>
            <a:ext cx="2373313" cy="156966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TW"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rPr>
              <a:t>Carry on the reduction plan to reach the goal</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endParaRPr>
          </a:p>
        </p:txBody>
      </p:sp>
      <p:grpSp>
        <p:nvGrpSpPr>
          <p:cNvPr id="71693" name="Group 14"/>
          <p:cNvGrpSpPr>
            <a:grpSpLocks/>
          </p:cNvGrpSpPr>
          <p:nvPr/>
        </p:nvGrpSpPr>
        <p:grpSpPr bwMode="auto">
          <a:xfrm>
            <a:off x="0" y="5451475"/>
            <a:ext cx="9159875" cy="1379538"/>
            <a:chOff x="0" y="3360"/>
            <a:chExt cx="5770" cy="869"/>
          </a:xfrm>
        </p:grpSpPr>
        <p:pic>
          <p:nvPicPr>
            <p:cNvPr id="71695" name="Picture 7" descr="02_01"/>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0" y="3363"/>
              <a:ext cx="1496" cy="862"/>
            </a:xfrm>
            <a:prstGeom prst="rect">
              <a:avLst/>
            </a:prstGeom>
            <a:noFill/>
            <a:ln w="9525">
              <a:solidFill>
                <a:schemeClr val="bg1"/>
              </a:solidFill>
              <a:miter lim="800000"/>
              <a:headEnd/>
              <a:tailEnd/>
            </a:ln>
          </p:spPr>
        </p:pic>
        <p:pic>
          <p:nvPicPr>
            <p:cNvPr id="71696" name="Picture 8" descr="bfC101"/>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2958" y="3362"/>
              <a:ext cx="1383" cy="862"/>
            </a:xfrm>
            <a:prstGeom prst="rect">
              <a:avLst/>
            </a:prstGeom>
            <a:noFill/>
            <a:ln w="9525">
              <a:solidFill>
                <a:schemeClr val="bg1"/>
              </a:solidFill>
              <a:miter lim="800000"/>
              <a:headEnd/>
              <a:tailEnd/>
            </a:ln>
          </p:spPr>
        </p:pic>
        <p:pic>
          <p:nvPicPr>
            <p:cNvPr id="71697" name="Picture 9" descr="Scenery_633556222747273750(佳作-鄭翔升-美麗家園)"/>
            <p:cNvPicPr>
              <a:picLocks noChangeAspect="1" noChangeArrowheads="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1505" y="3368"/>
              <a:ext cx="1430" cy="861"/>
            </a:xfrm>
            <a:prstGeom prst="rect">
              <a:avLst/>
            </a:prstGeom>
            <a:noFill/>
            <a:ln w="9525">
              <a:solidFill>
                <a:schemeClr val="bg1"/>
              </a:solidFill>
              <a:miter lim="800000"/>
              <a:headEnd/>
              <a:tailEnd/>
            </a:ln>
          </p:spPr>
        </p:pic>
        <p:pic>
          <p:nvPicPr>
            <p:cNvPr id="71698" name="Picture 10" descr="Scenery_633377445326945000(美濃情)"/>
            <p:cNvPicPr>
              <a:picLocks noChangeAspect="1" noChangeArrowheads="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4312" y="3360"/>
              <a:ext cx="1458" cy="862"/>
            </a:xfrm>
            <a:prstGeom prst="rect">
              <a:avLst/>
            </a:prstGeom>
            <a:noFill/>
            <a:ln w="9525">
              <a:solidFill>
                <a:schemeClr val="bg1"/>
              </a:solidFill>
              <a:miter lim="800000"/>
              <a:headEnd/>
              <a:tailEnd/>
            </a:ln>
          </p:spPr>
        </p:pic>
      </p:grpSp>
      <p:sp>
        <p:nvSpPr>
          <p:cNvPr id="22" name="Rectangle 7"/>
          <p:cNvSpPr>
            <a:spLocks noChangeArrowheads="1"/>
          </p:cNvSpPr>
          <p:nvPr/>
        </p:nvSpPr>
        <p:spPr bwMode="auto">
          <a:xfrm rot="20758488">
            <a:off x="5235680" y="3521229"/>
            <a:ext cx="3880031" cy="1200329"/>
          </a:xfrm>
          <a:prstGeom prst="rect">
            <a:avLst/>
          </a:prstGeom>
          <a:noFill/>
          <a:ln w="9525" algn="ctr">
            <a:noFill/>
            <a:miter lim="800000"/>
            <a:headEnd/>
            <a:tailEnd/>
          </a:ln>
          <a:effec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altLang="zh-TW" b="1" dirty="0" smtClean="0">
                <a:ln w="11430"/>
                <a:solidFill>
                  <a:schemeClr val="bg1"/>
                </a:solidFill>
                <a:effectLst>
                  <a:outerShdw blurRad="50800" dist="39000" dir="5460000" algn="tl">
                    <a:srgbClr val="000000">
                      <a:alpha val="38000"/>
                    </a:srgbClr>
                  </a:outerShdw>
                </a:effectLst>
                <a:latin typeface="微軟正黑體" panose="020B0604030504040204" pitchFamily="34" charset="-120"/>
              </a:rPr>
              <a:t>Apply for becoming a part of COM,</a:t>
            </a:r>
            <a:r>
              <a:rPr lang="en-US" altLang="zh-TW" dirty="0" smtClean="0">
                <a:solidFill>
                  <a:schemeClr val="bg1"/>
                </a:solidFill>
              </a:rPr>
              <a:t> </a:t>
            </a:r>
            <a:r>
              <a:rPr lang="en-US" altLang="zh-TW" b="1" dirty="0" smtClean="0">
                <a:ln w="11430"/>
                <a:solidFill>
                  <a:schemeClr val="bg1"/>
                </a:solidFill>
                <a:effectLst>
                  <a:outerShdw blurRad="50800" dist="39000" dir="5460000" algn="tl">
                    <a:srgbClr val="000000">
                      <a:alpha val="38000"/>
                    </a:srgbClr>
                  </a:outerShdw>
                </a:effectLst>
                <a:latin typeface="微軟正黑體" panose="020B0604030504040204" pitchFamily="34" charset="-120"/>
              </a:rPr>
              <a:t>Strive for</a:t>
            </a:r>
            <a:r>
              <a:rPr lang="zh-TW" altLang="en-US" b="1" dirty="0" smtClean="0">
                <a:ln w="11430"/>
                <a:solidFill>
                  <a:schemeClr val="bg1"/>
                </a:solidFill>
                <a:effectLst>
                  <a:outerShdw blurRad="50800" dist="39000" dir="5460000" algn="tl">
                    <a:srgbClr val="000000">
                      <a:alpha val="38000"/>
                    </a:srgbClr>
                  </a:outerShdw>
                </a:effectLst>
                <a:latin typeface="微軟正黑體" panose="020B0604030504040204" pitchFamily="34" charset="-120"/>
              </a:rPr>
              <a:t> </a:t>
            </a:r>
            <a:r>
              <a:rPr lang="en-US" altLang="zh-TW" b="1" dirty="0" smtClean="0">
                <a:ln w="11430"/>
                <a:solidFill>
                  <a:schemeClr val="bg1"/>
                </a:solidFill>
                <a:effectLst>
                  <a:outerShdw blurRad="50800" dist="39000" dir="5460000" algn="tl">
                    <a:srgbClr val="000000">
                      <a:alpha val="38000"/>
                    </a:srgbClr>
                  </a:outerShdw>
                </a:effectLst>
                <a:latin typeface="微軟正黑體" panose="020B0604030504040204" pitchFamily="34" charset="-120"/>
              </a:rPr>
              <a:t>ICLEI</a:t>
            </a:r>
            <a:r>
              <a:rPr lang="zh-TW" altLang="en-US" b="1" dirty="0" smtClean="0">
                <a:ln w="11430"/>
                <a:solidFill>
                  <a:schemeClr val="bg1"/>
                </a:solidFill>
                <a:effectLst>
                  <a:outerShdw blurRad="50800" dist="39000" dir="5460000" algn="tl">
                    <a:srgbClr val="000000">
                      <a:alpha val="38000"/>
                    </a:srgbClr>
                  </a:outerShdw>
                </a:effectLst>
                <a:latin typeface="微軟正黑體" panose="020B0604030504040204" pitchFamily="34" charset="-120"/>
              </a:rPr>
              <a:t> </a:t>
            </a:r>
            <a:r>
              <a:rPr lang="en-US" altLang="zh-TW" b="1" dirty="0" smtClean="0">
                <a:ln w="11430"/>
                <a:solidFill>
                  <a:schemeClr val="bg1"/>
                </a:solidFill>
                <a:effectLst>
                  <a:outerShdw blurRad="50800" dist="39000" dir="5460000" algn="tl">
                    <a:srgbClr val="000000">
                      <a:alpha val="38000"/>
                    </a:srgbClr>
                  </a:outerShdw>
                </a:effectLst>
                <a:latin typeface="微軟正黑體" panose="020B0604030504040204" pitchFamily="34" charset="-120"/>
              </a:rPr>
              <a:t> city representatives qualifications ,to join COP 21</a:t>
            </a:r>
            <a:endParaRPr lang="ko-KR" altLang="en-US" b="1" dirty="0" smtClean="0">
              <a:ln w="11430"/>
              <a:solidFill>
                <a:schemeClr val="bg1"/>
              </a:solidFill>
              <a:effectLst>
                <a:outerShdw blurRad="50800" dist="39000" dir="5460000" algn="tl">
                  <a:srgbClr val="000000">
                    <a:alpha val="38000"/>
                  </a:srgbClr>
                </a:outerShdw>
              </a:effectLst>
              <a:latin typeface="微軟正黑體" panose="020B0604030504040204" pitchFamily="34" charset="-120"/>
            </a:endParaRPr>
          </a:p>
        </p:txBody>
      </p:sp>
      <p:sp>
        <p:nvSpPr>
          <p:cNvPr id="48" name="Text Box 19"/>
          <p:cNvSpPr txBox="1">
            <a:spLocks noChangeArrowheads="1"/>
          </p:cNvSpPr>
          <p:nvPr/>
        </p:nvSpPr>
        <p:spPr bwMode="auto">
          <a:xfrm>
            <a:off x="3635896" y="3311986"/>
            <a:ext cx="2016224" cy="477054"/>
          </a:xfrm>
          <a:prstGeom prst="rect">
            <a:avLst/>
          </a:prstGeom>
          <a:ln/>
          <a:extLst/>
        </p:spPr>
        <p:style>
          <a:lnRef idx="0">
            <a:schemeClr val="accent6"/>
          </a:lnRef>
          <a:fillRef idx="3">
            <a:schemeClr val="accent6"/>
          </a:fillRef>
          <a:effectRef idx="3">
            <a:schemeClr val="accent6"/>
          </a:effectRef>
          <a:fontRef idx="minor">
            <a:schemeClr val="lt1"/>
          </a:fontRef>
        </p:style>
        <p:txBody>
          <a:bodyPr wrap="square">
            <a:spAutoFit/>
          </a:bodyPr>
          <a:lstStyle>
            <a:lvl1pPr eaLnBrk="0" hangingPunct="0">
              <a:spcBef>
                <a:spcPct val="20000"/>
              </a:spcBef>
              <a:buFont typeface="Webdings" pitchFamily="18" charset="2"/>
              <a:buChar char="4"/>
              <a:defRPr kumimoji="1" sz="2600">
                <a:solidFill>
                  <a:srgbClr val="009900"/>
                </a:solidFill>
                <a:latin typeface="Arial" charset="0"/>
                <a:ea typeface="華康中圓體" pitchFamily="49" charset="-120"/>
              </a:defRPr>
            </a:lvl1pPr>
            <a:lvl2pPr marL="742950" indent="-285750" eaLnBrk="0" hangingPunct="0">
              <a:spcBef>
                <a:spcPct val="20000"/>
              </a:spcBef>
              <a:buFont typeface="Webdings" pitchFamily="18" charset="2"/>
              <a:buChar char="8"/>
              <a:defRPr kumimoji="1" sz="2200" b="1">
                <a:solidFill>
                  <a:srgbClr val="800000"/>
                </a:solidFill>
                <a:latin typeface="Arial" charset="0"/>
                <a:ea typeface="華康中圓體" pitchFamily="49" charset="-120"/>
              </a:defRPr>
            </a:lvl2pPr>
            <a:lvl3pPr marL="1143000" indent="-228600" eaLnBrk="0" hangingPunct="0">
              <a:spcBef>
                <a:spcPct val="20000"/>
              </a:spcBef>
              <a:buFont typeface="Webdings" pitchFamily="18" charset="2"/>
              <a:buChar char=":"/>
              <a:defRPr kumimoji="1" sz="2000" b="1">
                <a:solidFill>
                  <a:srgbClr val="6600FF"/>
                </a:solidFill>
                <a:latin typeface="Arial" charset="0"/>
                <a:ea typeface="華康中圓體" pitchFamily="49" charset="-120"/>
              </a:defRPr>
            </a:lvl3pPr>
            <a:lvl4pPr marL="1600200" indent="-228600" eaLnBrk="0" hangingPunct="0">
              <a:spcBef>
                <a:spcPct val="20000"/>
              </a:spcBef>
              <a:buChar char="–"/>
              <a:defRPr kumimoji="1" sz="2000">
                <a:solidFill>
                  <a:schemeClr val="tx1"/>
                </a:solidFill>
                <a:latin typeface="Times New Roman" pitchFamily="18" charset="0"/>
                <a:ea typeface="華康中圓體" pitchFamily="49" charset="-120"/>
              </a:defRPr>
            </a:lvl4pPr>
            <a:lvl5pPr marL="2057400" indent="-228600" eaLnBrk="0" hangingPunct="0">
              <a:spcBef>
                <a:spcPct val="20000"/>
              </a:spcBef>
              <a:buChar char="»"/>
              <a:defRPr kumimoji="1" sz="2000">
                <a:solidFill>
                  <a:schemeClr val="tx1"/>
                </a:solidFill>
                <a:latin typeface="Times New Roman" pitchFamily="18" charset="0"/>
                <a:ea typeface="華康中圓體" pitchFamily="49"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華康中圓體" pitchFamily="49"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華康中圓體" pitchFamily="49"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華康中圓體" pitchFamily="49"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華康中圓體" pitchFamily="49" charset="-120"/>
              </a:defRPr>
            </a:lvl9pPr>
          </a:lstStyle>
          <a:p>
            <a:pPr algn="ctr" eaLnBrk="1" latinLnBrk="1" hangingPunct="1">
              <a:spcBef>
                <a:spcPct val="0"/>
              </a:spcBef>
              <a:buFontTx/>
              <a:buNone/>
              <a:defRPr/>
            </a:pPr>
            <a:r>
              <a:rPr lang="en-US" altLang="zh-TW" sz="2500" b="1" dirty="0" smtClean="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Kaohsiung</a:t>
            </a:r>
            <a:endParaRPr lang="en-US" altLang="ko-KR" sz="2500" b="1" dirty="0" smtClean="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xmlns="" val="91697461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ixabay.com/static/uploads/photo/2012/03/01/01/32/sun-20220_64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618" y="880530"/>
            <a:ext cx="3506498" cy="197240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投影片編號版面配置區 1"/>
          <p:cNvSpPr>
            <a:spLocks noGrp="1"/>
          </p:cNvSpPr>
          <p:nvPr>
            <p:ph type="sldNum" sz="quarter" idx="12"/>
          </p:nvPr>
        </p:nvSpPr>
        <p:spPr/>
        <p:txBody>
          <a:bodyPr/>
          <a:lstStyle/>
          <a:p>
            <a:pPr>
              <a:defRPr/>
            </a:pPr>
            <a:fld id="{00FB7E4B-6F3D-4B5B-9092-E808561270A0}" type="slidenum">
              <a:rPr lang="zh-TW" altLang="en-US" smtClean="0"/>
              <a:pPr>
                <a:defRPr/>
              </a:pPr>
              <a:t>23</a:t>
            </a:fld>
            <a:endParaRPr lang="zh-TW" altLang="en-US"/>
          </a:p>
        </p:txBody>
      </p:sp>
      <p:pic>
        <p:nvPicPr>
          <p:cNvPr id="8" name="Picture 9" descr="C:\Documents and Settings\user\桌面\00.jpg"/>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125715" y="0"/>
            <a:ext cx="9144000" cy="845170"/>
          </a:xfrm>
          <a:prstGeom prst="rect">
            <a:avLst/>
          </a:prstGeom>
          <a:noFill/>
          <a:ln w="9525">
            <a:noFill/>
            <a:miter lim="800000"/>
            <a:headEnd/>
            <a:tailEnd/>
          </a:ln>
        </p:spPr>
      </p:pic>
      <p:sp>
        <p:nvSpPr>
          <p:cNvPr id="9" name="標題 14"/>
          <p:cNvSpPr txBox="1">
            <a:spLocks/>
          </p:cNvSpPr>
          <p:nvPr/>
        </p:nvSpPr>
        <p:spPr>
          <a:xfrm>
            <a:off x="179387" y="57820"/>
            <a:ext cx="9001125" cy="850900"/>
          </a:xfrm>
          <a:prstGeom prst="rect">
            <a:avLst/>
          </a:prstGeom>
        </p:spPr>
        <p:txBody>
          <a:bodyPr/>
          <a:lstStyle/>
          <a:p>
            <a:pPr marL="68263" indent="0" algn="ctr">
              <a:buFontTx/>
              <a:buNone/>
            </a:pPr>
            <a:r>
              <a:rPr kumimoji="0" lang="en-US" altLang="zh-TW" sz="3200" b="1" dirty="0" smtClean="0">
                <a:latin typeface="微軟正黑體" panose="020B0604030504040204" pitchFamily="34" charset="-120"/>
                <a:ea typeface="微軟正黑體" panose="020B0604030504040204" pitchFamily="34" charset="-120"/>
              </a:rPr>
              <a:t>Low-Carbon Action </a:t>
            </a:r>
            <a:r>
              <a:rPr kumimoji="0" lang="zh-TW" altLang="en-US" sz="3200" b="1" dirty="0" smtClean="0">
                <a:latin typeface="微軟正黑體" panose="020B0604030504040204" pitchFamily="34" charset="-120"/>
                <a:ea typeface="微軟正黑體" panose="020B0604030504040204" pitchFamily="34" charset="-120"/>
              </a:rPr>
              <a:t>→</a:t>
            </a:r>
            <a:r>
              <a:rPr kumimoji="0" lang="en-US" altLang="zh-TW" sz="3200" b="1" dirty="0" smtClean="0">
                <a:latin typeface="微軟正黑體" panose="020B0604030504040204" pitchFamily="34" charset="-120"/>
                <a:ea typeface="微軟正黑體" panose="020B0604030504040204" pitchFamily="34" charset="-120"/>
              </a:rPr>
              <a:t> campus modification</a:t>
            </a:r>
            <a:endParaRPr kumimoji="0" lang="en-US" altLang="zh-TW" sz="3200" b="1" dirty="0">
              <a:latin typeface="微軟正黑體" panose="020B0604030504040204" pitchFamily="34" charset="-120"/>
              <a:ea typeface="微軟正黑體" panose="020B0604030504040204" pitchFamily="34" charset="-120"/>
            </a:endParaRPr>
          </a:p>
        </p:txBody>
      </p:sp>
      <p:grpSp>
        <p:nvGrpSpPr>
          <p:cNvPr id="3" name="群組 2"/>
          <p:cNvGrpSpPr/>
          <p:nvPr/>
        </p:nvGrpSpPr>
        <p:grpSpPr>
          <a:xfrm>
            <a:off x="323528" y="1787133"/>
            <a:ext cx="8784976" cy="1641867"/>
            <a:chOff x="395536" y="980728"/>
            <a:chExt cx="8784976" cy="1641867"/>
          </a:xfrm>
        </p:grpSpPr>
        <p:sp>
          <p:nvSpPr>
            <p:cNvPr id="20" name="文字方塊 19"/>
            <p:cNvSpPr txBox="1"/>
            <p:nvPr/>
          </p:nvSpPr>
          <p:spPr>
            <a:xfrm>
              <a:off x="395536" y="1547500"/>
              <a:ext cx="2088306" cy="369332"/>
            </a:xfrm>
            <a:prstGeom prst="chevron">
              <a:avLst/>
            </a:prstGeom>
            <a:solidFill>
              <a:srgbClr val="0000FF"/>
            </a:solidFill>
            <a:ln>
              <a:solidFill>
                <a:schemeClr val="tx1"/>
              </a:solidFill>
            </a:ln>
          </p:spPr>
          <p:txBody>
            <a:bodyPr wrap="square" rtlCol="0">
              <a:spAutoFit/>
            </a:bodyPr>
            <a:lstStyle/>
            <a:p>
              <a:r>
                <a:rPr lang="en-US" altLang="zh-TW" b="1" dirty="0" smtClean="0">
                  <a:solidFill>
                    <a:schemeClr val="bg1"/>
                  </a:solidFill>
                  <a:latin typeface="微軟正黑體" panose="020B0604030504040204" pitchFamily="34" charset="-120"/>
                  <a:ea typeface="微軟正黑體" panose="020B0604030504040204" pitchFamily="34" charset="-120"/>
                </a:rPr>
                <a:t>KEPB</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grpSp>
          <p:nvGrpSpPr>
            <p:cNvPr id="30" name="群組 29"/>
            <p:cNvGrpSpPr/>
            <p:nvPr/>
          </p:nvGrpSpPr>
          <p:grpSpPr>
            <a:xfrm>
              <a:off x="7020346" y="1539714"/>
              <a:ext cx="2160166" cy="377118"/>
              <a:chOff x="6839818" y="1404990"/>
              <a:chExt cx="2160166" cy="377118"/>
            </a:xfrm>
          </p:grpSpPr>
          <p:sp>
            <p:nvSpPr>
              <p:cNvPr id="25" name="＞形箭號 24"/>
              <p:cNvSpPr/>
              <p:nvPr/>
            </p:nvSpPr>
            <p:spPr>
              <a:xfrm>
                <a:off x="6839818" y="1404990"/>
                <a:ext cx="2160166" cy="360040"/>
              </a:xfrm>
              <a:prstGeom prst="chevron">
                <a:avLst/>
              </a:prstGeom>
              <a:solidFill>
                <a:srgbClr val="0000FF"/>
              </a:solidFill>
              <a:ln>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4" name="文字方塊 23"/>
              <p:cNvSpPr txBox="1"/>
              <p:nvPr/>
            </p:nvSpPr>
            <p:spPr>
              <a:xfrm>
                <a:off x="7020272" y="1412776"/>
                <a:ext cx="1656184" cy="369332"/>
              </a:xfrm>
              <a:prstGeom prst="rect">
                <a:avLst/>
              </a:prstGeom>
              <a:noFill/>
            </p:spPr>
            <p:txBody>
              <a:bodyPr wrap="square" rtlCol="0">
                <a:spAutoFit/>
              </a:bodyPr>
              <a:lstStyle/>
              <a:p>
                <a:r>
                  <a:rPr lang="en-US" altLang="zh-TW" b="1" dirty="0" smtClean="0">
                    <a:solidFill>
                      <a:schemeClr val="bg1"/>
                    </a:solidFill>
                    <a:latin typeface="微軟正黑體" panose="020B0604030504040204" pitchFamily="34" charset="-120"/>
                    <a:ea typeface="微軟正黑體" panose="020B0604030504040204" pitchFamily="34" charset="-120"/>
                  </a:rPr>
                  <a:t>Schools</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grpSp>
        <p:grpSp>
          <p:nvGrpSpPr>
            <p:cNvPr id="23" name="群組 22"/>
            <p:cNvGrpSpPr/>
            <p:nvPr/>
          </p:nvGrpSpPr>
          <p:grpSpPr>
            <a:xfrm>
              <a:off x="2531005" y="980728"/>
              <a:ext cx="4417259" cy="1641867"/>
              <a:chOff x="2675021" y="1124744"/>
              <a:chExt cx="4417259" cy="2139876"/>
            </a:xfrm>
          </p:grpSpPr>
          <p:sp>
            <p:nvSpPr>
              <p:cNvPr id="10" name="橢圓 9"/>
              <p:cNvSpPr/>
              <p:nvPr/>
            </p:nvSpPr>
            <p:spPr>
              <a:xfrm>
                <a:off x="2675021" y="1124744"/>
                <a:ext cx="2604090" cy="2139876"/>
              </a:xfrm>
              <a:prstGeom prst="ellipse">
                <a:avLst/>
              </a:prstGeom>
              <a:gradFill flip="none" rotWithShape="1">
                <a:gsLst>
                  <a:gs pos="0">
                    <a:schemeClr val="accent6">
                      <a:shade val="51000"/>
                      <a:satMod val="130000"/>
                      <a:alpha val="0"/>
                    </a:schemeClr>
                  </a:gs>
                  <a:gs pos="100000">
                    <a:schemeClr val="accent6">
                      <a:shade val="93000"/>
                      <a:satMod val="130000"/>
                    </a:schemeClr>
                  </a:gs>
                  <a:gs pos="100000">
                    <a:schemeClr val="accent6">
                      <a:shade val="94000"/>
                      <a:satMod val="135000"/>
                    </a:schemeClr>
                  </a:gs>
                </a:gsLst>
                <a:lin ang="10800000" scaled="1"/>
                <a:tileRect/>
              </a:gra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r>
                  <a:rPr lang="en-US" altLang="zh-TW" sz="1600" b="1" dirty="0" smtClean="0">
                    <a:solidFill>
                      <a:sysClr val="windowText" lastClr="000000"/>
                    </a:solidFill>
                    <a:latin typeface="微軟正黑體" panose="020B0604030504040204" pitchFamily="34" charset="-120"/>
                    <a:ea typeface="微軟正黑體" panose="020B0604030504040204" pitchFamily="34" charset="-120"/>
                  </a:rPr>
                  <a:t>Setting up rain stored tank</a:t>
                </a:r>
                <a:endParaRPr lang="zh-TW" altLang="en-US" sz="1600" b="1" dirty="0">
                  <a:solidFill>
                    <a:sysClr val="windowText" lastClr="000000"/>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488190" y="1124744"/>
                <a:ext cx="2604090" cy="2139876"/>
              </a:xfrm>
              <a:prstGeom prst="ellipse">
                <a:avLst/>
              </a:prstGeom>
              <a:gradFill flip="none" rotWithShape="1">
                <a:gsLst>
                  <a:gs pos="0">
                    <a:schemeClr val="accent6">
                      <a:shade val="51000"/>
                      <a:satMod val="130000"/>
                      <a:alpha val="0"/>
                    </a:schemeClr>
                  </a:gs>
                  <a:gs pos="100000">
                    <a:schemeClr val="accent6">
                      <a:shade val="93000"/>
                      <a:satMod val="130000"/>
                    </a:schemeClr>
                  </a:gs>
                  <a:gs pos="100000">
                    <a:schemeClr val="accent6">
                      <a:shade val="94000"/>
                      <a:satMod val="135000"/>
                    </a:schemeClr>
                  </a:gs>
                </a:gsLst>
                <a:lin ang="0" scaled="1"/>
                <a:tileRect/>
              </a:gra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en-US" altLang="zh-TW" sz="1600" b="1" dirty="0" smtClean="0">
                    <a:solidFill>
                      <a:sysClr val="windowText" lastClr="000000"/>
                    </a:solidFill>
                    <a:latin typeface="微軟正黑體" panose="020B0604030504040204" pitchFamily="34" charset="-120"/>
                    <a:ea typeface="微軟正黑體" panose="020B0604030504040204" pitchFamily="34" charset="-120"/>
                  </a:rPr>
                  <a:t>Campus Modification</a:t>
                </a:r>
                <a:endParaRPr lang="zh-TW" altLang="en-US" sz="1600" b="1" dirty="0">
                  <a:solidFill>
                    <a:sysClr val="windowText" lastClr="000000"/>
                  </a:solidFill>
                  <a:latin typeface="微軟正黑體" panose="020B0604030504040204" pitchFamily="34" charset="-120"/>
                  <a:ea typeface="微軟正黑體" panose="020B0604030504040204" pitchFamily="34" charset="-120"/>
                </a:endParaRPr>
              </a:p>
            </p:txBody>
          </p:sp>
          <p:sp>
            <p:nvSpPr>
              <p:cNvPr id="21" name="文字方塊 20"/>
              <p:cNvSpPr txBox="1"/>
              <p:nvPr/>
            </p:nvSpPr>
            <p:spPr>
              <a:xfrm>
                <a:off x="4427984" y="2044578"/>
                <a:ext cx="974803" cy="361018"/>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1200" b="1" dirty="0" smtClean="0">
                    <a:solidFill>
                      <a:sysClr val="windowText" lastClr="000000"/>
                    </a:solidFill>
                    <a:latin typeface="微軟正黑體" panose="020B0604030504040204" pitchFamily="34" charset="-120"/>
                    <a:ea typeface="微軟正黑體" panose="020B0604030504040204" pitchFamily="34" charset="-120"/>
                  </a:rPr>
                  <a:t>Education</a:t>
                </a:r>
                <a:endParaRPr lang="zh-TW" altLang="en-US" sz="1200" b="1" dirty="0">
                  <a:solidFill>
                    <a:sysClr val="windowText" lastClr="000000"/>
                  </a:solidFill>
                  <a:latin typeface="微軟正黑體" panose="020B0604030504040204" pitchFamily="34" charset="-120"/>
                  <a:ea typeface="微軟正黑體" panose="020B0604030504040204" pitchFamily="34" charset="-120"/>
                </a:endParaRPr>
              </a:p>
            </p:txBody>
          </p:sp>
        </p:grpSp>
      </p:grpSp>
      <p:grpSp>
        <p:nvGrpSpPr>
          <p:cNvPr id="29" name="群組 28"/>
          <p:cNvGrpSpPr/>
          <p:nvPr/>
        </p:nvGrpSpPr>
        <p:grpSpPr>
          <a:xfrm>
            <a:off x="1097175" y="3861048"/>
            <a:ext cx="6859201" cy="3023456"/>
            <a:chOff x="1029087" y="3637619"/>
            <a:chExt cx="6859201" cy="3023456"/>
          </a:xfrm>
        </p:grpSpPr>
        <p:pic>
          <p:nvPicPr>
            <p:cNvPr id="12" name="Picture 6" descr="DSC0270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97171" y="3663530"/>
              <a:ext cx="1671333" cy="262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7" descr="DSCF652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29087" y="3637619"/>
              <a:ext cx="1882469" cy="262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9"/>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109515" y="3681624"/>
              <a:ext cx="1778773" cy="262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矩形 14"/>
            <p:cNvSpPr/>
            <p:nvPr/>
          </p:nvSpPr>
          <p:spPr>
            <a:xfrm>
              <a:off x="1407568" y="6247738"/>
              <a:ext cx="918778"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buFont typeface="Arial" pitchFamily="34" charset="0"/>
                <a:buNone/>
                <a:defRPr/>
              </a:pPr>
              <a:r>
                <a:rPr lang="en-US" altLang="zh-TW" b="1" dirty="0" smtClean="0">
                  <a:latin typeface="微軟正黑體" panose="020B0604030504040204" pitchFamily="34" charset="-120"/>
                  <a:ea typeface="微軟正黑體" panose="020B0604030504040204" pitchFamily="34" charset="-120"/>
                </a:rPr>
                <a:t>Before</a:t>
              </a:r>
              <a:endParaRPr lang="zh-TW" altLang="en-US" b="1" dirty="0">
                <a:latin typeface="微軟正黑體" panose="020B0604030504040204" pitchFamily="34" charset="-120"/>
                <a:ea typeface="微軟正黑體" panose="020B0604030504040204" pitchFamily="34" charset="-120"/>
              </a:endParaRPr>
            </a:p>
          </p:txBody>
        </p:sp>
        <p:sp>
          <p:nvSpPr>
            <p:cNvPr id="16" name="矩形 15"/>
            <p:cNvSpPr/>
            <p:nvPr/>
          </p:nvSpPr>
          <p:spPr>
            <a:xfrm>
              <a:off x="3927848" y="6229907"/>
              <a:ext cx="1152751"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buFont typeface="Arial" pitchFamily="34" charset="0"/>
                <a:buNone/>
                <a:defRPr/>
              </a:pPr>
              <a:r>
                <a:rPr lang="en-US" altLang="zh-TW" b="1" dirty="0" smtClean="0">
                  <a:latin typeface="微軟正黑體" panose="020B0604030504040204" pitchFamily="34" charset="-120"/>
                  <a:ea typeface="微軟正黑體" panose="020B0604030504040204" pitchFamily="34" charset="-120"/>
                </a:rPr>
                <a:t>Progress</a:t>
              </a:r>
              <a:endParaRPr lang="zh-TW" altLang="en-US" b="1" dirty="0">
                <a:latin typeface="微軟正黑體" panose="020B0604030504040204" pitchFamily="34" charset="-120"/>
                <a:ea typeface="微軟正黑體" panose="020B0604030504040204" pitchFamily="34" charset="-120"/>
              </a:endParaRPr>
            </a:p>
          </p:txBody>
        </p:sp>
        <p:sp>
          <p:nvSpPr>
            <p:cNvPr id="17" name="矩形 16"/>
            <p:cNvSpPr/>
            <p:nvPr/>
          </p:nvSpPr>
          <p:spPr>
            <a:xfrm>
              <a:off x="6520136" y="6291743"/>
              <a:ext cx="749885"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buFont typeface="Arial" pitchFamily="34" charset="0"/>
                <a:buNone/>
                <a:defRPr/>
              </a:pPr>
              <a:r>
                <a:rPr lang="en-US" altLang="zh-TW" b="1" dirty="0" smtClean="0">
                  <a:latin typeface="微軟正黑體" panose="020B0604030504040204" pitchFamily="34" charset="-120"/>
                  <a:ea typeface="微軟正黑體" panose="020B0604030504040204" pitchFamily="34" charset="-120"/>
                </a:rPr>
                <a:t>After</a:t>
              </a:r>
              <a:endParaRPr lang="zh-TW" altLang="en-US" b="1" dirty="0">
                <a:latin typeface="微軟正黑體" panose="020B0604030504040204" pitchFamily="34" charset="-120"/>
                <a:ea typeface="微軟正黑體" panose="020B0604030504040204" pitchFamily="34" charset="-120"/>
              </a:endParaRPr>
            </a:p>
          </p:txBody>
        </p:sp>
        <p:sp>
          <p:nvSpPr>
            <p:cNvPr id="28" name="向右箭號 27"/>
            <p:cNvSpPr/>
            <p:nvPr/>
          </p:nvSpPr>
          <p:spPr>
            <a:xfrm>
              <a:off x="2987824" y="4941320"/>
              <a:ext cx="576064" cy="503904"/>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sp>
          <p:nvSpPr>
            <p:cNvPr id="31" name="向右箭號 30"/>
            <p:cNvSpPr/>
            <p:nvPr/>
          </p:nvSpPr>
          <p:spPr>
            <a:xfrm>
              <a:off x="5436096" y="5027040"/>
              <a:ext cx="576064" cy="503904"/>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grpSp>
      <p:pic>
        <p:nvPicPr>
          <p:cNvPr id="34" name="Picture 2" descr="C:\Program Files (x86)\Microsoft Office\MEDIA\CAGCAT10\j0293828.wm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452320" y="3134190"/>
            <a:ext cx="1853833" cy="1950994"/>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波浪 17"/>
          <p:cNvSpPr/>
          <p:nvPr/>
        </p:nvSpPr>
        <p:spPr>
          <a:xfrm>
            <a:off x="179512" y="3259184"/>
            <a:ext cx="2250667" cy="733663"/>
          </a:xfrm>
          <a:prstGeom prst="wave">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buFont typeface="Arial" pitchFamily="34" charset="0"/>
              <a:buNone/>
              <a:defRPr/>
            </a:pPr>
            <a:r>
              <a:rPr lang="en-US" altLang="zh-TW" b="1" kern="100" dirty="0" smtClean="0">
                <a:solidFill>
                  <a:srgbClr val="000000"/>
                </a:solidFill>
                <a:latin typeface="Times New Roman" panose="02020603050405020304" pitchFamily="18" charset="0"/>
                <a:ea typeface="微軟正黑體" pitchFamily="34" charset="-120"/>
                <a:cs typeface="Times New Roman" panose="02020603050405020304" pitchFamily="18" charset="0"/>
              </a:rPr>
              <a:t>Demonstration </a:t>
            </a:r>
            <a:endParaRPr lang="zh-TW" altLang="en-US" dirty="0">
              <a:latin typeface="Arial" pitchFamily="34" charset="0"/>
            </a:endParaRPr>
          </a:p>
        </p:txBody>
      </p:sp>
      <p:sp>
        <p:nvSpPr>
          <p:cNvPr id="6" name="向右箭號 5"/>
          <p:cNvSpPr/>
          <p:nvPr/>
        </p:nvSpPr>
        <p:spPr>
          <a:xfrm rot="5400000">
            <a:off x="4423246" y="1231929"/>
            <a:ext cx="615979" cy="545625"/>
          </a:xfrm>
          <a:prstGeom prst="striped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5076056" y="1268760"/>
            <a:ext cx="3851920" cy="369332"/>
          </a:xfrm>
          <a:prstGeom prst="rect">
            <a:avLst/>
          </a:prstGeom>
          <a:noFill/>
        </p:spPr>
        <p:txBody>
          <a:bodyPr wrap="square" rtlCol="0">
            <a:spAutoFit/>
          </a:bodyPr>
          <a:lstStyle/>
          <a:p>
            <a:r>
              <a:rPr lang="en-US" altLang="zh-TW" b="1" dirty="0" smtClean="0">
                <a:latin typeface="微軟正黑體" panose="020B0604030504040204" pitchFamily="34" charset="-120"/>
                <a:ea typeface="微軟正黑體" panose="020B0604030504040204" pitchFamily="34" charset="-120"/>
              </a:rPr>
              <a:t>Starting rain stored tank action</a:t>
            </a:r>
            <a:endParaRPr lang="zh-TW" altLang="en-US"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14854424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0"/>
          </p:nvPr>
        </p:nvSpPr>
        <p:spPr/>
        <p:txBody>
          <a:bodyPr/>
          <a:lstStyle/>
          <a:p>
            <a:pPr>
              <a:defRPr/>
            </a:pPr>
            <a:fld id="{ADB0712A-105D-432D-9C22-7EC3FE7B48EA}" type="slidenum">
              <a:rPr lang="zh-TW" altLang="en-US"/>
              <a:pPr>
                <a:defRPr/>
              </a:pPr>
              <a:t>24</a:t>
            </a:fld>
            <a:endParaRPr lang="zh-TW" altLang="en-US"/>
          </a:p>
        </p:txBody>
      </p:sp>
      <p:sp>
        <p:nvSpPr>
          <p:cNvPr id="5" name="標題 4"/>
          <p:cNvSpPr>
            <a:spLocks noGrp="1"/>
          </p:cNvSpPr>
          <p:nvPr>
            <p:ph type="ctrTitle"/>
          </p:nvPr>
        </p:nvSpPr>
        <p:spPr>
          <a:xfrm>
            <a:off x="685800" y="4262438"/>
            <a:ext cx="7772400" cy="1470025"/>
          </a:xfrm>
        </p:spPr>
        <p:txBody>
          <a:bodyPr/>
          <a:lstStyle/>
          <a:p>
            <a:pPr eaLnBrk="1" fontAlgn="auto" hangingPunct="1">
              <a:spcAft>
                <a:spcPts val="0"/>
              </a:spcAft>
              <a:defRPr/>
            </a:pPr>
            <a:r>
              <a:rPr u="none" dirty="0" smtClean="0">
                <a:solidFill>
                  <a:schemeClr val="accent5">
                    <a:lumMod val="50000"/>
                  </a:schemeClr>
                </a:solidFill>
              </a:rPr>
              <a:t> </a:t>
            </a:r>
            <a:r>
              <a:rPr lang="en-US" u="none" dirty="0" smtClean="0">
                <a:solidFill>
                  <a:schemeClr val="accent5">
                    <a:lumMod val="50000"/>
                  </a:schemeClr>
                </a:solidFill>
              </a:rPr>
              <a:t/>
            </a:r>
            <a:br>
              <a:rPr lang="en-US" u="none" dirty="0" smtClean="0">
                <a:solidFill>
                  <a:schemeClr val="accent5">
                    <a:lumMod val="50000"/>
                  </a:schemeClr>
                </a:solidFill>
              </a:rPr>
            </a:br>
            <a:r>
              <a:rPr lang="en-US" u="none" dirty="0" smtClean="0">
                <a:solidFill>
                  <a:schemeClr val="accent5">
                    <a:lumMod val="50000"/>
                  </a:schemeClr>
                </a:solidFill>
              </a:rPr>
              <a:t> Thanks </a:t>
            </a:r>
            <a:r>
              <a:rPr u="none" dirty="0" smtClean="0">
                <a:solidFill>
                  <a:schemeClr val="accent5">
                    <a:lumMod val="50000"/>
                  </a:schemeClr>
                </a:solidFill>
              </a:rPr>
              <a:t> </a:t>
            </a:r>
            <a:r>
              <a:rPr lang="en-US" altLang="zh-TW" u="none" dirty="0" smtClean="0">
                <a:solidFill>
                  <a:schemeClr val="accent5">
                    <a:lumMod val="50000"/>
                  </a:schemeClr>
                </a:solidFill>
              </a:rPr>
              <a:t>for </a:t>
            </a:r>
            <a:r>
              <a:rPr lang="en-US" u="none" dirty="0" smtClean="0">
                <a:solidFill>
                  <a:schemeClr val="accent5">
                    <a:lumMod val="50000"/>
                  </a:schemeClr>
                </a:solidFill>
              </a:rPr>
              <a:t>your participation</a:t>
            </a:r>
            <a:endParaRPr u="none" dirty="0">
              <a:solidFill>
                <a:schemeClr val="accent5">
                  <a:lumMod val="5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xmlns="" val="3692818847"/>
              </p:ext>
            </p:extLst>
          </p:nvPr>
        </p:nvGraphicFramePr>
        <p:xfrm>
          <a:off x="2123728" y="1340768"/>
          <a:ext cx="5976664"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C:\Users\wwl7821\Desktop\85大樓.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013" t="4776" r="3069" b="5797"/>
          <a:stretch/>
        </p:blipFill>
        <p:spPr bwMode="auto">
          <a:xfrm>
            <a:off x="2812389" y="4293096"/>
            <a:ext cx="1831619" cy="12351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63" name="Rectangle 4"/>
          <p:cNvSpPr>
            <a:spLocks noChangeArrowheads="1"/>
          </p:cNvSpPr>
          <p:nvPr/>
        </p:nvSpPr>
        <p:spPr bwMode="auto">
          <a:xfrm>
            <a:off x="-36512" y="4869160"/>
            <a:ext cx="6846887" cy="1988840"/>
          </a:xfrm>
          <a:prstGeom prst="rect">
            <a:avLst/>
          </a:prstGeom>
          <a:noFill/>
          <a:ln w="9525" algn="ctr">
            <a:noFill/>
            <a:miter lim="800000"/>
            <a:headEnd/>
            <a:tailEnd/>
          </a:ln>
        </p:spPr>
        <p:txBody>
          <a:bodyPr/>
          <a:lstStyle/>
          <a:p>
            <a:pPr marL="252000" indent="-342900" eaLnBrk="0" hangingPunct="0">
              <a:lnSpc>
                <a:spcPts val="2500"/>
              </a:lnSpc>
              <a:buClr>
                <a:schemeClr val="tx2"/>
              </a:buClr>
              <a:buFont typeface="Wingdings" pitchFamily="2" charset="2"/>
              <a:buChar char="u"/>
              <a:defRPr/>
            </a:pPr>
            <a:r>
              <a:rPr lang="en-US" altLang="zh-TW" sz="1600" b="1" dirty="0" smtClean="0">
                <a:solidFill>
                  <a:schemeClr val="tx1">
                    <a:lumMod val="85000"/>
                    <a:lumOff val="15000"/>
                  </a:schemeClr>
                </a:solidFill>
                <a:latin typeface="微軟正黑體" pitchFamily="34" charset="-120"/>
                <a:ea typeface="微軟正黑體" pitchFamily="34" charset="-120"/>
                <a:cs typeface="Times New Roman" pitchFamily="18" charset="0"/>
              </a:rPr>
              <a:t>Area</a:t>
            </a:r>
            <a:r>
              <a:rPr lang="zh-TW" altLang="en-US" sz="1600" b="1" dirty="0">
                <a:solidFill>
                  <a:schemeClr val="tx1">
                    <a:lumMod val="85000"/>
                    <a:lumOff val="15000"/>
                  </a:schemeClr>
                </a:solidFill>
                <a:latin typeface="微軟正黑體" pitchFamily="34" charset="-120"/>
                <a:ea typeface="微軟正黑體" pitchFamily="34" charset="-120"/>
                <a:cs typeface="Times New Roman" pitchFamily="18" charset="0"/>
              </a:rPr>
              <a:t>：</a:t>
            </a:r>
            <a:r>
              <a:rPr lang="en-US" altLang="ja-JP" sz="1600" b="1" dirty="0">
                <a:solidFill>
                  <a:schemeClr val="tx1">
                    <a:lumMod val="85000"/>
                    <a:lumOff val="15000"/>
                  </a:schemeClr>
                </a:solidFill>
                <a:latin typeface="微軟正黑體" pitchFamily="34" charset="-120"/>
                <a:ea typeface="微軟正黑體" pitchFamily="34" charset="-120"/>
                <a:cs typeface="Times New Roman" pitchFamily="18" charset="0"/>
              </a:rPr>
              <a:t> </a:t>
            </a:r>
            <a:r>
              <a:rPr lang="en-US" altLang="zh-TW" sz="1600" b="1" dirty="0">
                <a:solidFill>
                  <a:schemeClr val="accent6">
                    <a:lumMod val="50000"/>
                  </a:schemeClr>
                </a:solidFill>
                <a:latin typeface="微軟正黑體" pitchFamily="34" charset="-120"/>
                <a:ea typeface="微軟正黑體" pitchFamily="34" charset="-120"/>
                <a:cs typeface="Times New Roman" pitchFamily="18" charset="0"/>
              </a:rPr>
              <a:t>2,947.61 km</a:t>
            </a:r>
            <a:r>
              <a:rPr lang="en-US" altLang="zh-TW" sz="1600" b="1" baseline="30000" dirty="0">
                <a:solidFill>
                  <a:schemeClr val="accent6">
                    <a:lumMod val="50000"/>
                  </a:schemeClr>
                </a:solidFill>
                <a:latin typeface="微軟正黑體" pitchFamily="34" charset="-120"/>
                <a:ea typeface="微軟正黑體" pitchFamily="34" charset="-120"/>
                <a:cs typeface="Times New Roman" pitchFamily="18" charset="0"/>
              </a:rPr>
              <a:t>2</a:t>
            </a:r>
            <a:r>
              <a:rPr lang="zh-TW" altLang="en-US" sz="1600" b="1" baseline="30000" dirty="0">
                <a:solidFill>
                  <a:schemeClr val="accent6">
                    <a:lumMod val="50000"/>
                  </a:schemeClr>
                </a:solidFill>
                <a:latin typeface="微軟正黑體" pitchFamily="34" charset="-120"/>
                <a:ea typeface="微軟正黑體" pitchFamily="34" charset="-120"/>
                <a:cs typeface="Times New Roman" pitchFamily="18" charset="0"/>
              </a:rPr>
              <a:t> </a:t>
            </a:r>
            <a:endParaRPr lang="en-US" altLang="zh-TW" sz="1600" b="1" baseline="30000" dirty="0">
              <a:solidFill>
                <a:schemeClr val="accent6">
                  <a:lumMod val="50000"/>
                </a:schemeClr>
              </a:solidFill>
              <a:latin typeface="微軟正黑體" pitchFamily="34" charset="-120"/>
              <a:ea typeface="微軟正黑體" pitchFamily="34" charset="-120"/>
              <a:cs typeface="Times New Roman" pitchFamily="18" charset="0"/>
            </a:endParaRPr>
          </a:p>
          <a:p>
            <a:pPr marL="252000" indent="-342900" eaLnBrk="0" hangingPunct="0">
              <a:lnSpc>
                <a:spcPts val="2500"/>
              </a:lnSpc>
              <a:buClr>
                <a:schemeClr val="tx2"/>
              </a:buClr>
              <a:buFont typeface="Wingdings" pitchFamily="2" charset="2"/>
              <a:buChar char="u"/>
              <a:defRPr/>
            </a:pPr>
            <a:r>
              <a:rPr lang="en-US" altLang="zh-TW" sz="1600" b="1" dirty="0" smtClean="0">
                <a:solidFill>
                  <a:schemeClr val="tx1">
                    <a:lumMod val="85000"/>
                    <a:lumOff val="15000"/>
                  </a:schemeClr>
                </a:solidFill>
                <a:latin typeface="微軟正黑體" pitchFamily="34" charset="-120"/>
                <a:ea typeface="微軟正黑體" pitchFamily="34" charset="-120"/>
                <a:cs typeface="Times New Roman" pitchFamily="18" charset="0"/>
              </a:rPr>
              <a:t>Population</a:t>
            </a:r>
            <a:r>
              <a:rPr lang="zh-TW" altLang="en-US" sz="1600" b="1" dirty="0">
                <a:solidFill>
                  <a:schemeClr val="tx1">
                    <a:lumMod val="85000"/>
                    <a:lumOff val="15000"/>
                  </a:schemeClr>
                </a:solidFill>
                <a:latin typeface="微軟正黑體" pitchFamily="34" charset="-120"/>
                <a:ea typeface="微軟正黑體" pitchFamily="34" charset="-120"/>
                <a:cs typeface="Times New Roman" pitchFamily="18" charset="0"/>
              </a:rPr>
              <a:t>：</a:t>
            </a:r>
            <a:r>
              <a:rPr lang="en-US" altLang="zh-TW" sz="1600" b="1" dirty="0">
                <a:solidFill>
                  <a:schemeClr val="accent6">
                    <a:lumMod val="50000"/>
                  </a:schemeClr>
                </a:solidFill>
                <a:latin typeface="微軟正黑體" pitchFamily="34" charset="-120"/>
                <a:ea typeface="微軟正黑體" pitchFamily="34" charset="-120"/>
                <a:cs typeface="Times New Roman" pitchFamily="18" charset="0"/>
              </a:rPr>
              <a:t>2.77 million </a:t>
            </a:r>
            <a:r>
              <a:rPr lang="zh-TW" altLang="en-US" sz="1600" b="1" dirty="0">
                <a:solidFill>
                  <a:schemeClr val="accent6">
                    <a:lumMod val="50000"/>
                  </a:schemeClr>
                </a:solidFill>
                <a:latin typeface="微軟正黑體" pitchFamily="34" charset="-120"/>
                <a:ea typeface="微軟正黑體" pitchFamily="34" charset="-120"/>
                <a:cs typeface="Times New Roman" pitchFamily="18" charset="0"/>
              </a:rPr>
              <a:t> </a:t>
            </a:r>
            <a:endParaRPr lang="en-US" altLang="zh-TW" sz="1600" b="1" dirty="0">
              <a:solidFill>
                <a:schemeClr val="accent6">
                  <a:lumMod val="50000"/>
                </a:schemeClr>
              </a:solidFill>
              <a:latin typeface="微軟正黑體" pitchFamily="34" charset="-120"/>
              <a:ea typeface="微軟正黑體" pitchFamily="34" charset="-120"/>
              <a:cs typeface="Times New Roman" pitchFamily="18" charset="0"/>
            </a:endParaRPr>
          </a:p>
          <a:p>
            <a:pPr marL="252000" indent="-342900" eaLnBrk="0" hangingPunct="0">
              <a:lnSpc>
                <a:spcPts val="2500"/>
              </a:lnSpc>
              <a:buClr>
                <a:schemeClr val="tx2"/>
              </a:buClr>
              <a:buFont typeface="Wingdings" pitchFamily="2" charset="2"/>
              <a:buChar char="u"/>
              <a:defRPr/>
            </a:pPr>
            <a:r>
              <a:rPr lang="en-US" altLang="zh-TW" sz="1600" b="1" dirty="0" smtClean="0">
                <a:solidFill>
                  <a:schemeClr val="tx1">
                    <a:lumMod val="85000"/>
                    <a:lumOff val="15000"/>
                  </a:schemeClr>
                </a:solidFill>
                <a:latin typeface="微軟正黑體" pitchFamily="34" charset="-120"/>
                <a:ea typeface="微軟正黑體" pitchFamily="34" charset="-120"/>
                <a:cs typeface="Times New Roman" pitchFamily="18" charset="0"/>
              </a:rPr>
              <a:t>Density</a:t>
            </a:r>
            <a:r>
              <a:rPr lang="zh-TW" altLang="en-US" sz="1600" b="1" dirty="0">
                <a:solidFill>
                  <a:schemeClr val="tx1">
                    <a:lumMod val="85000"/>
                    <a:lumOff val="15000"/>
                  </a:schemeClr>
                </a:solidFill>
                <a:latin typeface="微軟正黑體" pitchFamily="34" charset="-120"/>
                <a:ea typeface="微軟正黑體" pitchFamily="34" charset="-120"/>
                <a:cs typeface="Times New Roman" pitchFamily="18" charset="0"/>
              </a:rPr>
              <a:t>：</a:t>
            </a:r>
            <a:r>
              <a:rPr lang="en-US" altLang="zh-TW" sz="1600" b="1" dirty="0">
                <a:solidFill>
                  <a:schemeClr val="tx1">
                    <a:lumMod val="85000"/>
                    <a:lumOff val="15000"/>
                  </a:schemeClr>
                </a:solidFill>
                <a:latin typeface="微軟正黑體" pitchFamily="34" charset="-120"/>
                <a:ea typeface="微軟正黑體" pitchFamily="34" charset="-120"/>
                <a:cs typeface="Times New Roman" pitchFamily="18" charset="0"/>
              </a:rPr>
              <a:t> </a:t>
            </a:r>
            <a:r>
              <a:rPr lang="en-US" altLang="zh-TW" sz="1600" b="1" dirty="0">
                <a:solidFill>
                  <a:schemeClr val="accent6">
                    <a:lumMod val="50000"/>
                  </a:schemeClr>
                </a:solidFill>
                <a:latin typeface="微軟正黑體" pitchFamily="34" charset="-120"/>
                <a:ea typeface="微軟正黑體" pitchFamily="34" charset="-120"/>
                <a:cs typeface="Times New Roman" pitchFamily="18" charset="0"/>
              </a:rPr>
              <a:t>946 Pop./km</a:t>
            </a:r>
            <a:r>
              <a:rPr lang="en-US" altLang="zh-TW" sz="1600" b="1" baseline="30000" dirty="0">
                <a:solidFill>
                  <a:schemeClr val="accent6">
                    <a:lumMod val="50000"/>
                  </a:schemeClr>
                </a:solidFill>
                <a:latin typeface="微軟正黑體" pitchFamily="34" charset="-120"/>
                <a:ea typeface="微軟正黑體" pitchFamily="34" charset="-120"/>
                <a:cs typeface="Times New Roman" pitchFamily="18" charset="0"/>
              </a:rPr>
              <a:t>2</a:t>
            </a:r>
            <a:r>
              <a:rPr lang="en-US" altLang="zh-TW" sz="1600" b="1" dirty="0">
                <a:solidFill>
                  <a:schemeClr val="tx1">
                    <a:lumMod val="85000"/>
                    <a:lumOff val="15000"/>
                  </a:schemeClr>
                </a:solidFill>
                <a:latin typeface="微軟正黑體" pitchFamily="34" charset="-120"/>
                <a:ea typeface="微軟正黑體" pitchFamily="34" charset="-120"/>
                <a:cs typeface="Times New Roman" pitchFamily="18" charset="0"/>
              </a:rPr>
              <a:t> </a:t>
            </a:r>
            <a:r>
              <a:rPr lang="en-US" altLang="zh-TW" sz="1600" b="1" dirty="0" smtClean="0">
                <a:solidFill>
                  <a:schemeClr val="tx1">
                    <a:lumMod val="85000"/>
                    <a:lumOff val="15000"/>
                  </a:schemeClr>
                </a:solidFill>
                <a:latin typeface="微軟正黑體" pitchFamily="34" charset="-120"/>
                <a:ea typeface="微軟正黑體" pitchFamily="34" charset="-120"/>
                <a:cs typeface="Times New Roman" pitchFamily="18" charset="0"/>
              </a:rPr>
              <a:t>  </a:t>
            </a:r>
          </a:p>
          <a:p>
            <a:pPr marL="252000" indent="-342900" eaLnBrk="0" hangingPunct="0">
              <a:lnSpc>
                <a:spcPts val="2500"/>
              </a:lnSpc>
              <a:buClr>
                <a:schemeClr val="tx2"/>
              </a:buClr>
              <a:buFont typeface="Wingdings" pitchFamily="2" charset="2"/>
              <a:buChar char="u"/>
              <a:defRPr/>
            </a:pPr>
            <a:r>
              <a:rPr lang="en-US" altLang="zh-TW" sz="1600" b="1" dirty="0" smtClean="0">
                <a:solidFill>
                  <a:schemeClr val="tx1">
                    <a:lumMod val="85000"/>
                    <a:lumOff val="15000"/>
                  </a:schemeClr>
                </a:solidFill>
                <a:latin typeface="微軟正黑體" pitchFamily="34" charset="-120"/>
                <a:ea typeface="微軟正黑體" pitchFamily="34" charset="-120"/>
                <a:cs typeface="Times New Roman" pitchFamily="18" charset="0"/>
              </a:rPr>
              <a:t>Annual </a:t>
            </a:r>
            <a:r>
              <a:rPr lang="en-US" altLang="zh-TW" sz="1600" b="1" dirty="0">
                <a:solidFill>
                  <a:schemeClr val="tx1">
                    <a:lumMod val="85000"/>
                    <a:lumOff val="15000"/>
                  </a:schemeClr>
                </a:solidFill>
                <a:latin typeface="微軟正黑體" pitchFamily="34" charset="-120"/>
                <a:ea typeface="微軟正黑體" pitchFamily="34" charset="-120"/>
                <a:cs typeface="Times New Roman" pitchFamily="18" charset="0"/>
              </a:rPr>
              <a:t>average rainfall</a:t>
            </a:r>
            <a:r>
              <a:rPr lang="zh-TW" altLang="en-US" sz="1600" b="1" dirty="0">
                <a:solidFill>
                  <a:schemeClr val="tx1">
                    <a:lumMod val="85000"/>
                    <a:lumOff val="15000"/>
                  </a:schemeClr>
                </a:solidFill>
                <a:latin typeface="微軟正黑體" pitchFamily="34" charset="-120"/>
                <a:ea typeface="微軟正黑體" pitchFamily="34" charset="-120"/>
                <a:cs typeface="Times New Roman" pitchFamily="18" charset="0"/>
              </a:rPr>
              <a:t>：</a:t>
            </a:r>
            <a:r>
              <a:rPr lang="en-US" altLang="zh-TW" sz="1600" b="1" dirty="0">
                <a:solidFill>
                  <a:schemeClr val="accent6">
                    <a:lumMod val="50000"/>
                  </a:schemeClr>
                </a:solidFill>
                <a:latin typeface="微軟正黑體" pitchFamily="34" charset="-120"/>
                <a:ea typeface="微軟正黑體" pitchFamily="34" charset="-120"/>
                <a:cs typeface="Times New Roman" pitchFamily="18" charset="0"/>
              </a:rPr>
              <a:t>1800 mm</a:t>
            </a:r>
            <a:r>
              <a:rPr lang="zh-TW" altLang="ja-JP" sz="1600" b="1" dirty="0">
                <a:solidFill>
                  <a:schemeClr val="accent6">
                    <a:lumMod val="50000"/>
                  </a:schemeClr>
                </a:solidFill>
                <a:latin typeface="微軟正黑體" pitchFamily="34" charset="-120"/>
                <a:ea typeface="微軟正黑體" pitchFamily="34" charset="-120"/>
                <a:cs typeface="Times New Roman" pitchFamily="18" charset="0"/>
              </a:rPr>
              <a:t> </a:t>
            </a:r>
            <a:endParaRPr lang="en-US" altLang="zh-TW" sz="1600" b="1" dirty="0">
              <a:solidFill>
                <a:schemeClr val="accent6">
                  <a:lumMod val="50000"/>
                </a:schemeClr>
              </a:solidFill>
              <a:latin typeface="微軟正黑體" pitchFamily="34" charset="-120"/>
              <a:ea typeface="微軟正黑體" pitchFamily="34" charset="-120"/>
              <a:cs typeface="Times New Roman" pitchFamily="18" charset="0"/>
            </a:endParaRPr>
          </a:p>
          <a:p>
            <a:pPr marL="252000" indent="-342900" eaLnBrk="0" hangingPunct="0">
              <a:lnSpc>
                <a:spcPts val="2500"/>
              </a:lnSpc>
              <a:buClr>
                <a:schemeClr val="tx2"/>
              </a:buClr>
              <a:buFont typeface="Wingdings" pitchFamily="2" charset="2"/>
              <a:buChar char="u"/>
              <a:defRPr/>
            </a:pPr>
            <a:r>
              <a:rPr lang="en-US" altLang="zh-TW" sz="1600" b="1" dirty="0" smtClean="0">
                <a:solidFill>
                  <a:schemeClr val="tx1">
                    <a:lumMod val="85000"/>
                    <a:lumOff val="15000"/>
                  </a:schemeClr>
                </a:solidFill>
                <a:latin typeface="微軟正黑體" pitchFamily="34" charset="-120"/>
                <a:ea typeface="微軟正黑體" pitchFamily="34" charset="-120"/>
                <a:cs typeface="Times New Roman" pitchFamily="18" charset="0"/>
              </a:rPr>
              <a:t>Annual </a:t>
            </a:r>
            <a:r>
              <a:rPr lang="en-US" altLang="zh-TW" sz="1600" b="1" dirty="0">
                <a:solidFill>
                  <a:schemeClr val="tx1">
                    <a:lumMod val="85000"/>
                    <a:lumOff val="15000"/>
                  </a:schemeClr>
                </a:solidFill>
                <a:latin typeface="微軟正黑體" pitchFamily="34" charset="-120"/>
                <a:ea typeface="微軟正黑體" pitchFamily="34" charset="-120"/>
                <a:cs typeface="Times New Roman" pitchFamily="18" charset="0"/>
              </a:rPr>
              <a:t>average humidity </a:t>
            </a:r>
            <a:r>
              <a:rPr lang="zh-TW" altLang="en-US" sz="1600" b="1" dirty="0">
                <a:solidFill>
                  <a:schemeClr val="tx1">
                    <a:lumMod val="85000"/>
                    <a:lumOff val="15000"/>
                  </a:schemeClr>
                </a:solidFill>
                <a:latin typeface="微軟正黑體" pitchFamily="34" charset="-120"/>
                <a:ea typeface="微軟正黑體" pitchFamily="34" charset="-120"/>
                <a:cs typeface="Times New Roman" pitchFamily="18" charset="0"/>
              </a:rPr>
              <a:t>：</a:t>
            </a:r>
            <a:r>
              <a:rPr lang="en-US" altLang="zh-TW" sz="1600" b="1" dirty="0">
                <a:solidFill>
                  <a:schemeClr val="accent6">
                    <a:lumMod val="50000"/>
                  </a:schemeClr>
                </a:solidFill>
                <a:latin typeface="微軟正黑體" pitchFamily="34" charset="-120"/>
                <a:ea typeface="微軟正黑體" pitchFamily="34" charset="-120"/>
                <a:cs typeface="Times New Roman" pitchFamily="18" charset="0"/>
              </a:rPr>
              <a:t>70 ~ 81</a:t>
            </a:r>
            <a:r>
              <a:rPr lang="en-US" altLang="zh-TW" sz="1600" b="1" dirty="0" smtClean="0">
                <a:solidFill>
                  <a:schemeClr val="accent6">
                    <a:lumMod val="50000"/>
                  </a:schemeClr>
                </a:solidFill>
                <a:latin typeface="微軟正黑體" pitchFamily="34" charset="-120"/>
                <a:ea typeface="微軟正黑體" pitchFamily="34" charset="-120"/>
                <a:cs typeface="Times New Roman" pitchFamily="18" charset="0"/>
              </a:rPr>
              <a:t>%</a:t>
            </a:r>
          </a:p>
          <a:p>
            <a:pPr marL="252000" indent="-342900" eaLnBrk="0" hangingPunct="0">
              <a:lnSpc>
                <a:spcPts val="2500"/>
              </a:lnSpc>
              <a:buClr>
                <a:schemeClr val="tx2"/>
              </a:buClr>
              <a:buFont typeface="Wingdings" pitchFamily="2" charset="2"/>
              <a:buChar char="u"/>
              <a:defRPr/>
            </a:pPr>
            <a:r>
              <a:rPr lang="en-US" altLang="zh-TW" sz="1600" b="1" dirty="0" smtClean="0">
                <a:solidFill>
                  <a:schemeClr val="tx1">
                    <a:lumMod val="85000"/>
                    <a:lumOff val="15000"/>
                  </a:schemeClr>
                </a:solidFill>
                <a:latin typeface="微軟正黑體" pitchFamily="34" charset="-120"/>
                <a:ea typeface="微軟正黑體" pitchFamily="34" charset="-120"/>
                <a:cs typeface="Times New Roman" pitchFamily="18" charset="0"/>
              </a:rPr>
              <a:t>Annual </a:t>
            </a:r>
            <a:r>
              <a:rPr lang="en-US" altLang="zh-TW" sz="1600" b="1" dirty="0">
                <a:solidFill>
                  <a:schemeClr val="tx1">
                    <a:lumMod val="85000"/>
                    <a:lumOff val="15000"/>
                  </a:schemeClr>
                </a:solidFill>
                <a:latin typeface="微軟正黑體" pitchFamily="34" charset="-120"/>
                <a:ea typeface="微軟正黑體" pitchFamily="34" charset="-120"/>
                <a:cs typeface="Times New Roman" pitchFamily="18" charset="0"/>
              </a:rPr>
              <a:t>average temp.</a:t>
            </a:r>
            <a:r>
              <a:rPr lang="zh-TW" altLang="en-US" sz="1600" b="1" dirty="0">
                <a:solidFill>
                  <a:schemeClr val="tx1">
                    <a:lumMod val="85000"/>
                    <a:lumOff val="15000"/>
                  </a:schemeClr>
                </a:solidFill>
                <a:latin typeface="微軟正黑體" pitchFamily="34" charset="-120"/>
                <a:ea typeface="微軟正黑體" pitchFamily="34" charset="-120"/>
                <a:cs typeface="Times New Roman" pitchFamily="18" charset="0"/>
              </a:rPr>
              <a:t>：</a:t>
            </a:r>
            <a:r>
              <a:rPr lang="zh-TW" altLang="ja-JP" sz="1600" b="1" dirty="0">
                <a:solidFill>
                  <a:schemeClr val="tx1">
                    <a:lumMod val="85000"/>
                    <a:lumOff val="15000"/>
                  </a:schemeClr>
                </a:solidFill>
                <a:latin typeface="微軟正黑體" pitchFamily="34" charset="-120"/>
                <a:ea typeface="微軟正黑體" pitchFamily="34" charset="-120"/>
                <a:cs typeface="Times New Roman" pitchFamily="18" charset="0"/>
              </a:rPr>
              <a:t> </a:t>
            </a:r>
            <a:r>
              <a:rPr lang="en-US" altLang="zh-TW" sz="1600" b="1" dirty="0">
                <a:solidFill>
                  <a:schemeClr val="accent6">
                    <a:lumMod val="50000"/>
                  </a:schemeClr>
                </a:solidFill>
                <a:latin typeface="微軟正黑體" pitchFamily="34" charset="-120"/>
                <a:ea typeface="微軟正黑體" pitchFamily="34" charset="-120"/>
                <a:cs typeface="Times New Roman" pitchFamily="18" charset="0"/>
              </a:rPr>
              <a:t>18.6 ~ </a:t>
            </a:r>
            <a:r>
              <a:rPr lang="en-US" altLang="zh-TW" sz="1600" b="1" dirty="0" smtClean="0">
                <a:solidFill>
                  <a:schemeClr val="accent6">
                    <a:lumMod val="50000"/>
                  </a:schemeClr>
                </a:solidFill>
                <a:latin typeface="微軟正黑體" pitchFamily="34" charset="-120"/>
                <a:ea typeface="微軟正黑體" pitchFamily="34" charset="-120"/>
                <a:cs typeface="Times New Roman" pitchFamily="18" charset="0"/>
              </a:rPr>
              <a:t>28.7°C</a:t>
            </a:r>
            <a:endParaRPr lang="zh-TW" altLang="zh-TW" sz="1600" b="1" dirty="0">
              <a:solidFill>
                <a:schemeClr val="accent6">
                  <a:lumMod val="50000"/>
                </a:schemeClr>
              </a:solidFill>
              <a:latin typeface="微軟正黑體" pitchFamily="34" charset="-120"/>
              <a:ea typeface="微軟正黑體" pitchFamily="34" charset="-120"/>
              <a:cs typeface="Times New Roman" pitchFamily="18" charset="0"/>
            </a:endParaRPr>
          </a:p>
          <a:p>
            <a:pPr marL="252000" indent="-342900" eaLnBrk="0" hangingPunct="0">
              <a:lnSpc>
                <a:spcPts val="2500"/>
              </a:lnSpc>
              <a:spcBef>
                <a:spcPts val="600"/>
              </a:spcBef>
              <a:buClr>
                <a:schemeClr val="tx2"/>
              </a:buClr>
              <a:buFont typeface="Wingdings" pitchFamily="2" charset="2"/>
              <a:buChar char="u"/>
              <a:defRPr/>
            </a:pPr>
            <a:endParaRPr lang="en-US" altLang="zh-TW" sz="1600" b="1" dirty="0">
              <a:solidFill>
                <a:schemeClr val="accent6">
                  <a:lumMod val="50000"/>
                </a:schemeClr>
              </a:solidFill>
              <a:latin typeface="微軟正黑體" pitchFamily="34" charset="-120"/>
              <a:ea typeface="微軟正黑體" pitchFamily="34" charset="-120"/>
              <a:cs typeface="Times New Roman" pitchFamily="18" charset="0"/>
            </a:endParaRPr>
          </a:p>
          <a:p>
            <a:pPr marL="252000" indent="-342900" eaLnBrk="0" hangingPunct="0">
              <a:lnSpc>
                <a:spcPts val="2500"/>
              </a:lnSpc>
              <a:spcBef>
                <a:spcPts val="600"/>
              </a:spcBef>
              <a:buClr>
                <a:schemeClr val="tx2"/>
              </a:buClr>
              <a:defRPr/>
            </a:pPr>
            <a:r>
              <a:rPr lang="en-US" altLang="zh-TW" sz="1600" b="1" dirty="0">
                <a:solidFill>
                  <a:schemeClr val="tx1">
                    <a:lumMod val="85000"/>
                    <a:lumOff val="15000"/>
                  </a:schemeClr>
                </a:solidFill>
                <a:latin typeface="微軟正黑體" pitchFamily="34" charset="-120"/>
                <a:ea typeface="微軟正黑體" pitchFamily="34" charset="-120"/>
                <a:cs typeface="Times New Roman" pitchFamily="18" charset="0"/>
              </a:rPr>
              <a:t>	</a:t>
            </a:r>
            <a:endParaRPr lang="en-US" altLang="zh-TW" sz="1600" b="1" dirty="0">
              <a:solidFill>
                <a:schemeClr val="accent6">
                  <a:lumMod val="50000"/>
                </a:schemeClr>
              </a:solidFill>
              <a:latin typeface="微軟正黑體" pitchFamily="34" charset="-120"/>
              <a:ea typeface="微軟正黑體" pitchFamily="34" charset="-120"/>
              <a:cs typeface="Times New Roman" pitchFamily="18" charset="0"/>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82434" y="999418"/>
            <a:ext cx="2838593" cy="3737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577" name="Picture 9" descr="C:\Documents and Settings\user\桌面\00.jpg"/>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129444" y="0"/>
            <a:ext cx="9123076" cy="836712"/>
          </a:xfrm>
          <a:prstGeom prst="rect">
            <a:avLst/>
          </a:prstGeom>
          <a:noFill/>
          <a:ln w="9525">
            <a:noFill/>
            <a:miter lim="800000"/>
            <a:headEnd/>
            <a:tailEnd/>
          </a:ln>
        </p:spPr>
      </p:pic>
      <p:sp>
        <p:nvSpPr>
          <p:cNvPr id="18" name="投影片編號版面配置區 4"/>
          <p:cNvSpPr>
            <a:spLocks noGrp="1"/>
          </p:cNvSpPr>
          <p:nvPr>
            <p:ph type="sldNum" sz="quarter" idx="10"/>
          </p:nvPr>
        </p:nvSpPr>
        <p:spPr>
          <a:xfrm>
            <a:off x="7010400" y="6316314"/>
            <a:ext cx="2133600" cy="365125"/>
          </a:xfrm>
          <a:ln>
            <a:miter lim="800000"/>
            <a:headEnd/>
            <a:tailEnd/>
          </a:ln>
        </p:spPr>
        <p:txBody>
          <a:bodyPr/>
          <a:lstStyle/>
          <a:p>
            <a:pPr>
              <a:defRPr/>
            </a:pPr>
            <a:fld id="{99E74649-4FE9-46E7-9796-71AD4A559B06}" type="slidenum">
              <a:rPr lang="en-US" altLang="zh-TW"/>
              <a:pPr>
                <a:defRPr/>
              </a:pPr>
              <a:t>4</a:t>
            </a:fld>
            <a:endParaRPr lang="en-US" altLang="zh-TW"/>
          </a:p>
        </p:txBody>
      </p:sp>
      <p:sp>
        <p:nvSpPr>
          <p:cNvPr id="15" name="標題 14"/>
          <p:cNvSpPr>
            <a:spLocks noGrp="1"/>
          </p:cNvSpPr>
          <p:nvPr>
            <p:ph type="title"/>
          </p:nvPr>
        </p:nvSpPr>
        <p:spPr>
          <a:xfrm>
            <a:off x="107950" y="-158204"/>
            <a:ext cx="8640763" cy="850900"/>
          </a:xfrm>
        </p:spPr>
        <p:txBody>
          <a:bodyPr/>
          <a:lstStyle/>
          <a:p>
            <a:pPr eaLnBrk="1" hangingPunct="1">
              <a:defRPr/>
            </a:pPr>
            <a:r>
              <a:rPr sz="3200" u="none" dirty="0" smtClean="0"/>
              <a:t>  </a:t>
            </a:r>
            <a:r>
              <a:rPr lang="en-US" altLang="zh-TW" sz="2800" u="none" dirty="0" smtClean="0"/>
              <a:t>About Kaohsiung</a:t>
            </a:r>
            <a:r>
              <a:rPr sz="2800" u="none" dirty="0" smtClean="0"/>
              <a:t> </a:t>
            </a:r>
            <a:endParaRPr sz="2800" u="none" dirty="0"/>
          </a:p>
        </p:txBody>
      </p:sp>
      <p:grpSp>
        <p:nvGrpSpPr>
          <p:cNvPr id="4" name="群組 3"/>
          <p:cNvGrpSpPr/>
          <p:nvPr/>
        </p:nvGrpSpPr>
        <p:grpSpPr>
          <a:xfrm>
            <a:off x="0" y="764704"/>
            <a:ext cx="3707904" cy="3269676"/>
            <a:chOff x="2307563" y="1472432"/>
            <a:chExt cx="4973913" cy="3857428"/>
          </a:xfrm>
        </p:grpSpPr>
        <p:pic>
          <p:nvPicPr>
            <p:cNvPr id="2" name="Picture 3" descr="C:\Users\wwl7821\Desktop\7_continents.pn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37781" t="5911" r="2288" b="3824"/>
            <a:stretch/>
          </p:blipFill>
          <p:spPr bwMode="auto">
            <a:xfrm>
              <a:off x="2307563" y="1472432"/>
              <a:ext cx="4973913" cy="385742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橢圓 2"/>
            <p:cNvSpPr/>
            <p:nvPr/>
          </p:nvSpPr>
          <p:spPr>
            <a:xfrm>
              <a:off x="5661140" y="2620647"/>
              <a:ext cx="171425" cy="229378"/>
            </a:xfrm>
            <a:prstGeom prst="ellipse">
              <a:avLst/>
            </a:prstGeom>
            <a:noFill/>
            <a:ln>
              <a:solidFill>
                <a:srgbClr val="0000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grpSp>
      <p:pic>
        <p:nvPicPr>
          <p:cNvPr id="61443" name="Picture 3" descr="C:\Users\hpt\Desktop\新增資料夾\真愛碼頭.jpg"/>
          <p:cNvPicPr>
            <a:picLocks noChangeAspect="1" noChangeArrowheads="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7022440" y="5556198"/>
            <a:ext cx="1854497" cy="1257178"/>
          </a:xfrm>
          <a:prstGeom prst="rect">
            <a:avLst/>
          </a:prstGeom>
          <a:ln>
            <a:noFill/>
          </a:ln>
          <a:effectLst>
            <a:softEdge rad="112500"/>
          </a:effectLst>
        </p:spPr>
      </p:pic>
      <p:pic>
        <p:nvPicPr>
          <p:cNvPr id="1034" name="Picture 10" descr="C:\Users\wwl7821\Desktop\800px-JadeMountainSouthernPeak.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262211" y="2159021"/>
            <a:ext cx="1374954" cy="931581"/>
          </a:xfrm>
          <a:prstGeom prst="ellipse">
            <a:avLst/>
          </a:prstGeom>
          <a:noFill/>
          <a:effectLst>
            <a:glow rad="63500">
              <a:schemeClr val="accent6">
                <a:satMod val="175000"/>
                <a:alpha val="40000"/>
              </a:schemeClr>
            </a:glow>
          </a:effectLst>
          <a:extLst>
            <a:ext uri="{909E8E84-426E-40DD-AFC4-6F175D3DCCD1}">
              <a14:hiddenFill xmlns:a14="http://schemas.microsoft.com/office/drawing/2010/main" xmlns="">
                <a:solidFill>
                  <a:srgbClr val="FFFFFF"/>
                </a:solidFill>
              </a14:hiddenFill>
            </a:ext>
          </a:extLst>
        </p:spPr>
      </p:pic>
      <p:pic>
        <p:nvPicPr>
          <p:cNvPr id="1036" name="Picture 12" descr="C:\Users\wwl7821\Desktop\moon.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801739" y="4005064"/>
            <a:ext cx="1714477" cy="11549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1037" name="Picture 13" descr="C:\Users\wwl7821\Desktop\茂林.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664145" y="3090602"/>
            <a:ext cx="1588375" cy="1071231"/>
          </a:xfrm>
          <a:prstGeom prst="flowChartAlternateProcess">
            <a:avLst/>
          </a:prstGeom>
          <a:noFill/>
          <a:effectLst>
            <a:glow rad="63500">
              <a:schemeClr val="accent6">
                <a:satMod val="175000"/>
                <a:alpha val="40000"/>
              </a:schemeClr>
            </a:glow>
          </a:effectLst>
          <a:extLst>
            <a:ext uri="{909E8E84-426E-40DD-AFC4-6F175D3DCCD1}">
              <a14:hiddenFill xmlns:a14="http://schemas.microsoft.com/office/drawing/2010/main" xmlns="">
                <a:solidFill>
                  <a:srgbClr val="FFFFFF"/>
                </a:solidFill>
              </a14:hiddenFill>
            </a:ext>
          </a:extLst>
        </p:spPr>
      </p:pic>
      <p:pic>
        <p:nvPicPr>
          <p:cNvPr id="1041" name="Picture 17" descr="C:\Users\wwl7821\Desktop\西子灣.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525145" y="5325780"/>
            <a:ext cx="2062138" cy="1388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43" name="Picture 19" descr="C:\Users\wwl7821\Desktop\愛河之心.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4725197" y="836712"/>
            <a:ext cx="1714476" cy="1302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1044" name="Picture 20" descr="C:\Users\wwl7821\Desktop\中都濕地.jp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2976677" y="2856530"/>
            <a:ext cx="1570217" cy="10608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1046" name="Picture 22" descr="C:\Users\wwl7821\Desktop\高雄港.jp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7657786" y="4645078"/>
            <a:ext cx="1552133" cy="1049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0" name="文字方塊 49"/>
          <p:cNvSpPr txBox="1"/>
          <p:nvPr/>
        </p:nvSpPr>
        <p:spPr>
          <a:xfrm>
            <a:off x="7740352" y="1861373"/>
            <a:ext cx="1403648" cy="2616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altLang="zh-TW" sz="1100" b="1" dirty="0" err="1" smtClean="0">
                <a:latin typeface="微軟正黑體" panose="020B0604030504040204" pitchFamily="34" charset="-120"/>
                <a:ea typeface="微軟正黑體" panose="020B0604030504040204" pitchFamily="34" charset="-120"/>
              </a:rPr>
              <a:t>Yushan</a:t>
            </a:r>
            <a:r>
              <a:rPr lang="en-US" altLang="zh-TW" sz="1100" b="1" dirty="0" smtClean="0">
                <a:latin typeface="微軟正黑體" panose="020B0604030504040204" pitchFamily="34" charset="-120"/>
                <a:ea typeface="微軟正黑體" panose="020B0604030504040204" pitchFamily="34" charset="-120"/>
              </a:rPr>
              <a:t> mountain</a:t>
            </a:r>
            <a:endParaRPr lang="zh-TW" altLang="en-US" sz="1100" b="1" dirty="0">
              <a:latin typeface="微軟正黑體" panose="020B0604030504040204" pitchFamily="34" charset="-120"/>
              <a:ea typeface="微軟正黑體" panose="020B0604030504040204" pitchFamily="34" charset="-120"/>
            </a:endParaRPr>
          </a:p>
        </p:txBody>
      </p:sp>
      <p:sp>
        <p:nvSpPr>
          <p:cNvPr id="51" name="文字方塊 50"/>
          <p:cNvSpPr txBox="1"/>
          <p:nvPr/>
        </p:nvSpPr>
        <p:spPr>
          <a:xfrm>
            <a:off x="7596336" y="4149080"/>
            <a:ext cx="1656183" cy="2616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altLang="zh-TW" sz="1100" b="1" dirty="0" err="1" smtClean="0">
                <a:latin typeface="微軟正黑體" panose="020B0604030504040204" pitchFamily="34" charset="-120"/>
                <a:ea typeface="微軟正黑體" panose="020B0604030504040204" pitchFamily="34" charset="-120"/>
              </a:rPr>
              <a:t>Maolin</a:t>
            </a:r>
            <a:r>
              <a:rPr lang="en-US" altLang="zh-TW" sz="1100" b="1" dirty="0" smtClean="0">
                <a:latin typeface="微軟正黑體" panose="020B0604030504040204" pitchFamily="34" charset="-120"/>
                <a:ea typeface="微軟正黑體" panose="020B0604030504040204" pitchFamily="34" charset="-120"/>
              </a:rPr>
              <a:t> Scenic area</a:t>
            </a:r>
            <a:endParaRPr lang="zh-TW" altLang="en-US" sz="1100" b="1" dirty="0">
              <a:latin typeface="微軟正黑體" panose="020B0604030504040204" pitchFamily="34" charset="-120"/>
              <a:ea typeface="微軟正黑體" panose="020B0604030504040204" pitchFamily="34" charset="-120"/>
            </a:endParaRPr>
          </a:p>
        </p:txBody>
      </p:sp>
      <p:sp>
        <p:nvSpPr>
          <p:cNvPr id="53" name="文字方塊 52"/>
          <p:cNvSpPr txBox="1"/>
          <p:nvPr/>
        </p:nvSpPr>
        <p:spPr>
          <a:xfrm>
            <a:off x="5004048" y="3717032"/>
            <a:ext cx="1176552" cy="2616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altLang="zh-TW" sz="1100" b="1" dirty="0" smtClean="0">
                <a:latin typeface="微軟正黑體" panose="020B0604030504040204" pitchFamily="34" charset="-120"/>
                <a:ea typeface="微軟正黑體" panose="020B0604030504040204" pitchFamily="34" charset="-120"/>
              </a:rPr>
              <a:t>Moon World</a:t>
            </a:r>
            <a:endParaRPr lang="zh-TW" altLang="en-US" sz="1100" b="1" dirty="0">
              <a:latin typeface="微軟正黑體" panose="020B0604030504040204" pitchFamily="34" charset="-120"/>
              <a:ea typeface="微軟正黑體" panose="020B0604030504040204" pitchFamily="34" charset="-120"/>
            </a:endParaRPr>
          </a:p>
        </p:txBody>
      </p:sp>
      <p:sp>
        <p:nvSpPr>
          <p:cNvPr id="54" name="文字方塊 53"/>
          <p:cNvSpPr txBox="1"/>
          <p:nvPr/>
        </p:nvSpPr>
        <p:spPr>
          <a:xfrm>
            <a:off x="3059832" y="2534698"/>
            <a:ext cx="1395107" cy="27699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r"/>
            <a:r>
              <a:rPr lang="en-US" altLang="zh-TW" sz="1200" b="1" dirty="0" smtClean="0">
                <a:latin typeface="微軟正黑體" panose="020B0604030504040204" pitchFamily="34" charset="-120"/>
                <a:ea typeface="微軟正黑體" panose="020B0604030504040204" pitchFamily="34" charset="-120"/>
              </a:rPr>
              <a:t>Wetland Park</a:t>
            </a:r>
            <a:endParaRPr lang="zh-TW" altLang="en-US" sz="1200" b="1" dirty="0">
              <a:latin typeface="微軟正黑體" panose="020B0604030504040204" pitchFamily="34" charset="-120"/>
              <a:ea typeface="微軟正黑體" panose="020B0604030504040204" pitchFamily="34" charset="-120"/>
            </a:endParaRPr>
          </a:p>
        </p:txBody>
      </p:sp>
      <p:sp>
        <p:nvSpPr>
          <p:cNvPr id="55" name="文字方塊 54"/>
          <p:cNvSpPr txBox="1"/>
          <p:nvPr/>
        </p:nvSpPr>
        <p:spPr>
          <a:xfrm>
            <a:off x="3203848" y="864689"/>
            <a:ext cx="1487135" cy="24622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altLang="zh-TW" sz="1000" b="1" dirty="0" smtClean="0">
                <a:latin typeface="微軟正黑體" panose="020B0604030504040204" pitchFamily="34" charset="-120"/>
                <a:ea typeface="微軟正黑體" panose="020B0604030504040204" pitchFamily="34" charset="-120"/>
              </a:rPr>
              <a:t>Heart  of Love River</a:t>
            </a:r>
            <a:endParaRPr lang="zh-TW" altLang="en-US" sz="1000" b="1" dirty="0">
              <a:latin typeface="微軟正黑體" panose="020B0604030504040204" pitchFamily="34" charset="-120"/>
              <a:ea typeface="微軟正黑體" panose="020B0604030504040204" pitchFamily="34" charset="-120"/>
            </a:endParaRPr>
          </a:p>
        </p:txBody>
      </p:sp>
      <p:sp>
        <p:nvSpPr>
          <p:cNvPr id="56" name="文字方塊 55"/>
          <p:cNvSpPr txBox="1"/>
          <p:nvPr/>
        </p:nvSpPr>
        <p:spPr>
          <a:xfrm>
            <a:off x="6444208" y="5301208"/>
            <a:ext cx="1317886" cy="430887"/>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altLang="zh-TW" sz="1100" b="1" dirty="0" smtClean="0">
                <a:latin typeface="微軟正黑體" panose="020B0604030504040204" pitchFamily="34" charset="-120"/>
                <a:ea typeface="微軟正黑體" panose="020B0604030504040204" pitchFamily="34" charset="-120"/>
              </a:rPr>
              <a:t>Kaohsiung Harbor </a:t>
            </a:r>
            <a:endParaRPr lang="zh-TW" altLang="en-US" sz="1100" b="1" dirty="0">
              <a:latin typeface="微軟正黑體" panose="020B0604030504040204" pitchFamily="34" charset="-120"/>
              <a:ea typeface="微軟正黑體" panose="020B0604030504040204" pitchFamily="34" charset="-120"/>
            </a:endParaRPr>
          </a:p>
        </p:txBody>
      </p:sp>
      <p:sp>
        <p:nvSpPr>
          <p:cNvPr id="57" name="文字方塊 56"/>
          <p:cNvSpPr txBox="1"/>
          <p:nvPr/>
        </p:nvSpPr>
        <p:spPr>
          <a:xfrm>
            <a:off x="2874138" y="4005064"/>
            <a:ext cx="1697862" cy="2616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altLang="zh-TW" sz="1100" b="1" dirty="0" smtClean="0">
                <a:latin typeface="微軟正黑體" panose="020B0604030504040204" pitchFamily="34" charset="-120"/>
                <a:ea typeface="微軟正黑體" panose="020B0604030504040204" pitchFamily="34" charset="-120"/>
              </a:rPr>
              <a:t>Asia New Bay Area</a:t>
            </a:r>
            <a:endParaRPr lang="zh-TW" altLang="en-US" sz="1100" b="1" dirty="0">
              <a:latin typeface="微軟正黑體" panose="020B0604030504040204" pitchFamily="34" charset="-120"/>
              <a:ea typeface="微軟正黑體" panose="020B0604030504040204" pitchFamily="34" charset="-120"/>
            </a:endParaRPr>
          </a:p>
        </p:txBody>
      </p:sp>
      <p:sp>
        <p:nvSpPr>
          <p:cNvPr id="58" name="文字方塊 57"/>
          <p:cNvSpPr txBox="1"/>
          <p:nvPr/>
        </p:nvSpPr>
        <p:spPr>
          <a:xfrm>
            <a:off x="4725196" y="5096217"/>
            <a:ext cx="1286964" cy="276999"/>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altLang="zh-TW" sz="1200" b="1" dirty="0" err="1" smtClean="0">
                <a:latin typeface="微軟正黑體" panose="020B0604030504040204" pitchFamily="34" charset="-120"/>
                <a:ea typeface="微軟正黑體" panose="020B0604030504040204" pitchFamily="34" charset="-120"/>
              </a:rPr>
              <a:t>Sizihwan</a:t>
            </a:r>
            <a:r>
              <a:rPr lang="en-US" altLang="zh-TW" sz="1200" b="1" dirty="0" smtClean="0">
                <a:latin typeface="微軟正黑體" panose="020B0604030504040204" pitchFamily="34" charset="-120"/>
                <a:ea typeface="微軟正黑體" panose="020B0604030504040204" pitchFamily="34" charset="-120"/>
              </a:rPr>
              <a:t> Bay</a:t>
            </a:r>
            <a:endParaRPr lang="zh-TW" altLang="en-US" sz="1200" b="1" dirty="0">
              <a:latin typeface="微軟正黑體" panose="020B0604030504040204" pitchFamily="34" charset="-120"/>
              <a:ea typeface="微軟正黑體" panose="020B0604030504040204" pitchFamily="34" charset="-120"/>
            </a:endParaRPr>
          </a:p>
        </p:txBody>
      </p:sp>
      <p:pic>
        <p:nvPicPr>
          <p:cNvPr id="1029" name="Picture 5" descr="「高雄」的圖片搜尋結果"/>
          <p:cNvPicPr>
            <a:picLocks noChangeAspect="1" noChangeArrowheads="1"/>
          </p:cNvPicPr>
          <p:nvPr/>
        </p:nvPicPr>
        <p:blipFill rotWithShape="1">
          <a:blip r:embed="rId15" cstate="print">
            <a:extLst>
              <a:ext uri="{BEBA8EAE-BF5A-486C-A8C5-ECC9F3942E4B}">
                <a14:imgProps xmlns:a14="http://schemas.microsoft.com/office/drawing/2010/main" xmlns="">
                  <a14:imgLayer r:embed="rId16">
                    <a14:imgEffect>
                      <a14:backgroundRemoval t="0" b="100000" l="9653" r="100000">
                        <a14:foregroundMark x1="52124" y1="7216" x2="52124" y2="7216"/>
                        <a14:foregroundMark x1="54826" y1="21134" x2="54826" y2="21134"/>
                        <a14:foregroundMark x1="28571" y1="47423" x2="28571" y2="47423"/>
                        <a14:foregroundMark x1="23552" y1="47423" x2="23552" y2="47423"/>
                        <a14:foregroundMark x1="42471" y1="26289" x2="42471" y2="26289"/>
                        <a14:foregroundMark x1="44788" y1="48969" x2="56757" y2="50515"/>
                        <a14:foregroundMark x1="68726" y1="21649" x2="62548" y2="21649"/>
                        <a14:foregroundMark x1="62934" y1="75773" x2="59073" y2="70619"/>
                        <a14:foregroundMark x1="49421" y1="88660" x2="59459" y2="92268"/>
                      </a14:backgroundRemoval>
                    </a14:imgEffect>
                  </a14:imgLayer>
                </a14:imgProps>
              </a:ext>
              <a:ext uri="{28A0092B-C50C-407E-A947-70E740481C1C}">
                <a14:useLocalDpi xmlns:a14="http://schemas.microsoft.com/office/drawing/2010/main" xmlns="" val="0"/>
              </a:ext>
            </a:extLst>
          </a:blip>
          <a:srcRect l="13960" r="15900"/>
          <a:stretch/>
        </p:blipFill>
        <p:spPr bwMode="auto">
          <a:xfrm>
            <a:off x="4690983" y="2534698"/>
            <a:ext cx="917060" cy="979347"/>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旗子」的圖片搜尋結果"/>
          <p:cNvPicPr>
            <a:picLocks noChangeAspect="1" noChangeArrowheads="1"/>
          </p:cNvPicPr>
          <p:nvPr/>
        </p:nvPicPr>
        <p:blipFill>
          <a:blip r:embed="rId17" cstate="print">
            <a:extLst>
              <a:ext uri="{BEBA8EAE-BF5A-486C-A8C5-ECC9F3942E4B}">
                <a14:imgProps xmlns:a14="http://schemas.microsoft.com/office/drawing/2010/main" xmlns="">
                  <a14:imgLayer r:embed="rId18">
                    <a14:imgEffect>
                      <a14:backgroundRemoval t="0" b="99556" l="2667" r="96000"/>
                    </a14:imgEffect>
                    <a14:imgEffect>
                      <a14:artisticMarker/>
                    </a14:imgEffect>
                  </a14:imgLayer>
                </a14:imgProps>
              </a:ext>
              <a:ext uri="{28A0092B-C50C-407E-A947-70E740481C1C}">
                <a14:useLocalDpi xmlns:a14="http://schemas.microsoft.com/office/drawing/2010/main" xmlns="" val="0"/>
              </a:ext>
            </a:extLst>
          </a:blip>
          <a:srcRect/>
          <a:stretch>
            <a:fillRect/>
          </a:stretch>
        </p:blipFill>
        <p:spPr bwMode="auto">
          <a:xfrm>
            <a:off x="6379161" y="2984607"/>
            <a:ext cx="497096" cy="49709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向右箭號 5"/>
          <p:cNvSpPr/>
          <p:nvPr/>
        </p:nvSpPr>
        <p:spPr>
          <a:xfrm rot="10800000">
            <a:off x="5661968" y="2992916"/>
            <a:ext cx="717193" cy="441783"/>
          </a:xfrm>
          <a:prstGeom prst="stripedRightArrow">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24582" name="Line 11"/>
          <p:cNvSpPr>
            <a:spLocks noChangeShapeType="1"/>
          </p:cNvSpPr>
          <p:nvPr/>
        </p:nvSpPr>
        <p:spPr bwMode="auto">
          <a:xfrm rot="19396443">
            <a:off x="3168360" y="968129"/>
            <a:ext cx="2159207" cy="2524707"/>
          </a:xfrm>
          <a:prstGeom prst="line">
            <a:avLst/>
          </a:prstGeom>
          <a:noFill/>
          <a:ln w="28575">
            <a:solidFill>
              <a:srgbClr val="0000FF"/>
            </a:solidFill>
            <a:round/>
            <a:headEnd/>
            <a:tailEnd type="stealth" w="lg" len="lg"/>
          </a:ln>
          <a:scene3d>
            <a:camera prst="orthographicFront"/>
            <a:lightRig rig="threePt" dir="t"/>
          </a:scene3d>
          <a:sp3d>
            <a:bevelT/>
          </a:sp3d>
        </p:spPr>
        <p:txBody>
          <a:bodyPr/>
          <a:lstStyle/>
          <a:p>
            <a:endParaRPr lang="zh-TW"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4" name="群組 61443"/>
          <p:cNvGrpSpPr/>
          <p:nvPr/>
        </p:nvGrpSpPr>
        <p:grpSpPr>
          <a:xfrm>
            <a:off x="2841580" y="1035155"/>
            <a:ext cx="6050900" cy="5667448"/>
            <a:chOff x="2841580" y="1021657"/>
            <a:chExt cx="6050900" cy="5667448"/>
          </a:xfrm>
        </p:grpSpPr>
        <p:pic>
          <p:nvPicPr>
            <p:cNvPr id="3074" name="Picture 2" descr="C:\Users\wwl7821\Desktop\map.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06155" y="1021657"/>
              <a:ext cx="4886325" cy="557212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1442" name="群組 61441"/>
            <p:cNvGrpSpPr/>
            <p:nvPr/>
          </p:nvGrpSpPr>
          <p:grpSpPr>
            <a:xfrm>
              <a:off x="2841580" y="2841391"/>
              <a:ext cx="5789515" cy="3847714"/>
              <a:chOff x="2841580" y="2841391"/>
              <a:chExt cx="5789515" cy="3847714"/>
            </a:xfrm>
          </p:grpSpPr>
          <p:sp>
            <p:nvSpPr>
              <p:cNvPr id="5" name="文字方塊 4"/>
              <p:cNvSpPr txBox="1"/>
              <p:nvPr/>
            </p:nvSpPr>
            <p:spPr>
              <a:xfrm>
                <a:off x="3540689" y="3356992"/>
                <a:ext cx="1751391" cy="30777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zh-TW" altLang="en-US" sz="1400" b="1" dirty="0">
                    <a:solidFill>
                      <a:sysClr val="windowText" lastClr="000000"/>
                    </a:solidFill>
                    <a:latin typeface="微軟正黑體" panose="020B0604030504040204" pitchFamily="34" charset="-120"/>
                    <a:ea typeface="微軟正黑體" panose="020B0604030504040204" pitchFamily="34" charset="-120"/>
                  </a:rPr>
                  <a:t>南部科學工業園區</a:t>
                </a:r>
              </a:p>
            </p:txBody>
          </p:sp>
          <p:sp>
            <p:nvSpPr>
              <p:cNvPr id="39" name="文字方塊 38"/>
              <p:cNvSpPr txBox="1"/>
              <p:nvPr/>
            </p:nvSpPr>
            <p:spPr>
              <a:xfrm>
                <a:off x="4306264" y="2841391"/>
                <a:ext cx="1681218" cy="30777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zh-TW" altLang="en-US" sz="1400" b="1" dirty="0">
                    <a:solidFill>
                      <a:sysClr val="windowText" lastClr="000000"/>
                    </a:solidFill>
                    <a:latin typeface="微軟正黑體" panose="020B0604030504040204" pitchFamily="34" charset="-120"/>
                    <a:ea typeface="微軟正黑體" panose="020B0604030504040204" pitchFamily="34" charset="-120"/>
                  </a:rPr>
                  <a:t>岡山本洲工業</a:t>
                </a:r>
                <a:r>
                  <a:rPr lang="zh-TW" altLang="en-US" sz="1400" b="1" dirty="0" smtClean="0">
                    <a:solidFill>
                      <a:sysClr val="windowText" lastClr="000000"/>
                    </a:solidFill>
                    <a:latin typeface="微軟正黑體" panose="020B0604030504040204" pitchFamily="34" charset="-120"/>
                    <a:ea typeface="微軟正黑體" panose="020B0604030504040204" pitchFamily="34" charset="-120"/>
                  </a:rPr>
                  <a:t>區</a:t>
                </a:r>
                <a:endParaRPr lang="zh-TW" altLang="en-US" sz="1400" b="1" dirty="0">
                  <a:solidFill>
                    <a:sysClr val="windowText" lastClr="000000"/>
                  </a:solidFill>
                  <a:latin typeface="微軟正黑體" panose="020B0604030504040204" pitchFamily="34" charset="-120"/>
                  <a:ea typeface="微軟正黑體" panose="020B0604030504040204" pitchFamily="34" charset="-120"/>
                </a:endParaRPr>
              </a:p>
            </p:txBody>
          </p:sp>
          <p:sp>
            <p:nvSpPr>
              <p:cNvPr id="40" name="文字方塊 39"/>
              <p:cNvSpPr txBox="1"/>
              <p:nvPr/>
            </p:nvSpPr>
            <p:spPr>
              <a:xfrm>
                <a:off x="5868144" y="5929535"/>
                <a:ext cx="1080120" cy="30777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zh-TW" altLang="en-US" sz="1400" b="1" dirty="0">
                    <a:solidFill>
                      <a:sysClr val="windowText" lastClr="000000"/>
                    </a:solidFill>
                    <a:latin typeface="微軟正黑體" panose="020B0604030504040204" pitchFamily="34" charset="-120"/>
                    <a:ea typeface="微軟正黑體" panose="020B0604030504040204" pitchFamily="34" charset="-120"/>
                  </a:rPr>
                  <a:t>臨海工業區</a:t>
                </a:r>
              </a:p>
            </p:txBody>
          </p:sp>
          <p:sp>
            <p:nvSpPr>
              <p:cNvPr id="8" name="矩形 7"/>
              <p:cNvSpPr/>
              <p:nvPr/>
            </p:nvSpPr>
            <p:spPr>
              <a:xfrm>
                <a:off x="6081199" y="5013176"/>
                <a:ext cx="1082348" cy="307777"/>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zh-TW" altLang="en-US" sz="1400" b="1" dirty="0">
                    <a:solidFill>
                      <a:sysClr val="windowText" lastClr="000000"/>
                    </a:solidFill>
                    <a:latin typeface="微軟正黑體" panose="020B0604030504040204" pitchFamily="34" charset="-120"/>
                    <a:ea typeface="微軟正黑體" panose="020B0604030504040204" pitchFamily="34" charset="-120"/>
                  </a:rPr>
                  <a:t>仁大工業區</a:t>
                </a:r>
              </a:p>
            </p:txBody>
          </p:sp>
          <p:sp>
            <p:nvSpPr>
              <p:cNvPr id="9" name="矩形 8"/>
              <p:cNvSpPr/>
              <p:nvPr/>
            </p:nvSpPr>
            <p:spPr>
              <a:xfrm>
                <a:off x="2841580" y="4460165"/>
                <a:ext cx="1082348" cy="307777"/>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zh-TW" altLang="en-US" sz="1400" b="1" dirty="0">
                    <a:solidFill>
                      <a:sysClr val="windowText" lastClr="000000"/>
                    </a:solidFill>
                    <a:latin typeface="微軟正黑體" panose="020B0604030504040204" pitchFamily="34" charset="-120"/>
                    <a:ea typeface="微軟正黑體" panose="020B0604030504040204" pitchFamily="34" charset="-120"/>
                  </a:rPr>
                  <a:t>永安工業區</a:t>
                </a:r>
              </a:p>
            </p:txBody>
          </p:sp>
          <p:sp>
            <p:nvSpPr>
              <p:cNvPr id="10" name="矩形 9"/>
              <p:cNvSpPr/>
              <p:nvPr/>
            </p:nvSpPr>
            <p:spPr>
              <a:xfrm>
                <a:off x="7101864" y="6217527"/>
                <a:ext cx="1082348" cy="307777"/>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zh-TW" altLang="en-US" sz="1400" b="1" dirty="0" smtClean="0">
                    <a:solidFill>
                      <a:sysClr val="windowText" lastClr="000000"/>
                    </a:solidFill>
                    <a:latin typeface="微軟正黑體" panose="020B0604030504040204" pitchFamily="34" charset="-120"/>
                    <a:ea typeface="微軟正黑體" panose="020B0604030504040204" pitchFamily="34" charset="-120"/>
                  </a:rPr>
                  <a:t>林園工業區</a:t>
                </a:r>
                <a:endParaRPr lang="zh-TW" altLang="en-US" sz="1400" b="1" dirty="0">
                  <a:solidFill>
                    <a:sysClr val="windowText" lastClr="000000"/>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7548747" y="5171121"/>
                <a:ext cx="1082348" cy="307777"/>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zh-TW" altLang="en-US" sz="1400" b="1" dirty="0">
                    <a:solidFill>
                      <a:sysClr val="windowText" lastClr="000000"/>
                    </a:solidFill>
                    <a:latin typeface="微軟正黑體" panose="020B0604030504040204" pitchFamily="34" charset="-120"/>
                    <a:ea typeface="微軟正黑體" panose="020B0604030504040204" pitchFamily="34" charset="-120"/>
                  </a:rPr>
                  <a:t>鳳山</a:t>
                </a:r>
                <a:r>
                  <a:rPr lang="zh-TW" altLang="en-US" sz="1400" b="1" dirty="0" smtClean="0">
                    <a:solidFill>
                      <a:sysClr val="windowText" lastClr="000000"/>
                    </a:solidFill>
                    <a:latin typeface="微軟正黑體" panose="020B0604030504040204" pitchFamily="34" charset="-120"/>
                    <a:ea typeface="微軟正黑體" panose="020B0604030504040204" pitchFamily="34" charset="-120"/>
                  </a:rPr>
                  <a:t>工業區</a:t>
                </a:r>
                <a:endParaRPr lang="zh-TW" altLang="en-US" sz="1400" b="1" dirty="0">
                  <a:solidFill>
                    <a:sysClr val="windowText" lastClr="000000"/>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3131840" y="6381328"/>
                <a:ext cx="1620957" cy="307777"/>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zh-TW" altLang="en-US" sz="1400" b="1" dirty="0" smtClean="0">
                    <a:solidFill>
                      <a:sysClr val="windowText" lastClr="000000"/>
                    </a:solidFill>
                    <a:latin typeface="微軟正黑體" panose="020B0604030504040204" pitchFamily="34" charset="-120"/>
                    <a:ea typeface="微軟正黑體" panose="020B0604030504040204" pitchFamily="34" charset="-120"/>
                  </a:rPr>
                  <a:t>高雄軟體科技園區</a:t>
                </a:r>
                <a:endParaRPr lang="zh-TW" altLang="en-US" sz="1400" b="1" dirty="0">
                  <a:solidFill>
                    <a:sysClr val="windowText" lastClr="000000"/>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2841580" y="5065439"/>
                <a:ext cx="1082348" cy="307777"/>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zh-TW" altLang="en-US" sz="1400" b="1" dirty="0">
                    <a:solidFill>
                      <a:sysClr val="windowText" lastClr="000000"/>
                    </a:solidFill>
                    <a:latin typeface="微軟正黑體" panose="020B0604030504040204" pitchFamily="34" charset="-120"/>
                    <a:ea typeface="微軟正黑體" panose="020B0604030504040204" pitchFamily="34" charset="-120"/>
                  </a:rPr>
                  <a:t>楠梓</a:t>
                </a:r>
                <a:r>
                  <a:rPr lang="zh-TW" altLang="en-US" sz="1400" b="1" dirty="0" smtClean="0">
                    <a:solidFill>
                      <a:sysClr val="windowText" lastClr="000000"/>
                    </a:solidFill>
                    <a:latin typeface="微軟正黑體" panose="020B0604030504040204" pitchFamily="34" charset="-120"/>
                    <a:ea typeface="微軟正黑體" panose="020B0604030504040204" pitchFamily="34" charset="-120"/>
                  </a:rPr>
                  <a:t>工業區</a:t>
                </a:r>
                <a:endParaRPr lang="zh-TW" altLang="en-US" sz="1400" b="1" dirty="0">
                  <a:solidFill>
                    <a:sysClr val="windowText" lastClr="000000"/>
                  </a:solidFill>
                  <a:latin typeface="微軟正黑體" panose="020B0604030504040204" pitchFamily="34" charset="-120"/>
                  <a:ea typeface="微軟正黑體" panose="020B0604030504040204" pitchFamily="34" charset="-120"/>
                </a:endParaRPr>
              </a:p>
            </p:txBody>
          </p:sp>
          <p:cxnSp>
            <p:nvCxnSpPr>
              <p:cNvPr id="19" name="直線接點 18"/>
              <p:cNvCxnSpPr/>
              <p:nvPr/>
            </p:nvCxnSpPr>
            <p:spPr>
              <a:xfrm>
                <a:off x="4775507" y="3664769"/>
                <a:ext cx="84525" cy="6283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接點 58"/>
              <p:cNvCxnSpPr/>
              <p:nvPr/>
            </p:nvCxnSpPr>
            <p:spPr>
              <a:xfrm flipH="1">
                <a:off x="5055529" y="3191941"/>
                <a:ext cx="452575" cy="14347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5436096" y="6093296"/>
                <a:ext cx="4371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接點 60"/>
              <p:cNvCxnSpPr>
                <a:endCxn id="62" idx="1"/>
              </p:cNvCxnSpPr>
              <p:nvPr/>
            </p:nvCxnSpPr>
            <p:spPr>
              <a:xfrm flipV="1">
                <a:off x="5724128" y="5743129"/>
                <a:ext cx="1062990" cy="1016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6787118" y="5589240"/>
                <a:ext cx="1261884" cy="307777"/>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zh-TW" altLang="en-US" sz="1400" b="1" dirty="0" smtClean="0">
                    <a:solidFill>
                      <a:sysClr val="windowText" lastClr="000000"/>
                    </a:solidFill>
                    <a:latin typeface="微軟正黑體" panose="020B0604030504040204" pitchFamily="34" charset="-120"/>
                    <a:ea typeface="微軟正黑體" panose="020B0604030504040204" pitchFamily="34" charset="-120"/>
                  </a:rPr>
                  <a:t>大發工業園區</a:t>
                </a:r>
                <a:endParaRPr lang="zh-TW" altLang="en-US" sz="1400" b="1" dirty="0">
                  <a:solidFill>
                    <a:sysClr val="windowText" lastClr="000000"/>
                  </a:solidFill>
                  <a:latin typeface="微軟正黑體" panose="020B0604030504040204" pitchFamily="34" charset="-120"/>
                  <a:ea typeface="微軟正黑體" panose="020B0604030504040204" pitchFamily="34" charset="-120"/>
                </a:endParaRPr>
              </a:p>
            </p:txBody>
          </p:sp>
          <p:cxnSp>
            <p:nvCxnSpPr>
              <p:cNvPr id="65" name="直線接點 64"/>
              <p:cNvCxnSpPr/>
              <p:nvPr/>
            </p:nvCxnSpPr>
            <p:spPr>
              <a:xfrm flipV="1">
                <a:off x="5436096" y="5229200"/>
                <a:ext cx="677623" cy="295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線接點 66"/>
              <p:cNvCxnSpPr/>
              <p:nvPr/>
            </p:nvCxnSpPr>
            <p:spPr>
              <a:xfrm>
                <a:off x="3918796" y="4626700"/>
                <a:ext cx="4371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直線接點 68"/>
              <p:cNvCxnSpPr>
                <a:endCxn id="10" idx="1"/>
              </p:cNvCxnSpPr>
              <p:nvPr/>
            </p:nvCxnSpPr>
            <p:spPr>
              <a:xfrm>
                <a:off x="5652120" y="6371415"/>
                <a:ext cx="1449744"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直線接點 70"/>
              <p:cNvCxnSpPr/>
              <p:nvPr/>
            </p:nvCxnSpPr>
            <p:spPr>
              <a:xfrm flipV="1">
                <a:off x="5508104" y="5383088"/>
                <a:ext cx="2040643" cy="3107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直線接點 72"/>
              <p:cNvCxnSpPr/>
              <p:nvPr/>
            </p:nvCxnSpPr>
            <p:spPr>
              <a:xfrm>
                <a:off x="3938673" y="5229200"/>
                <a:ext cx="9213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直線接點 75"/>
              <p:cNvCxnSpPr/>
              <p:nvPr/>
            </p:nvCxnSpPr>
            <p:spPr>
              <a:xfrm flipV="1">
                <a:off x="4644008" y="5877272"/>
                <a:ext cx="360040" cy="5110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24577" name="Picture 9" descr="C:\Documents and Settings\user\桌面\00.jpg"/>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129444" y="0"/>
            <a:ext cx="9123076" cy="836712"/>
          </a:xfrm>
          <a:prstGeom prst="rect">
            <a:avLst/>
          </a:prstGeom>
          <a:noFill/>
          <a:ln w="9525">
            <a:noFill/>
            <a:miter lim="800000"/>
            <a:headEnd/>
            <a:tailEnd/>
          </a:ln>
        </p:spPr>
      </p:pic>
      <p:sp>
        <p:nvSpPr>
          <p:cNvPr id="18" name="投影片編號版面配置區 4"/>
          <p:cNvSpPr>
            <a:spLocks noGrp="1"/>
          </p:cNvSpPr>
          <p:nvPr>
            <p:ph type="sldNum" sz="quarter" idx="10"/>
          </p:nvPr>
        </p:nvSpPr>
        <p:spPr>
          <a:ln>
            <a:miter lim="800000"/>
            <a:headEnd/>
            <a:tailEnd/>
          </a:ln>
        </p:spPr>
        <p:txBody>
          <a:bodyPr/>
          <a:lstStyle/>
          <a:p>
            <a:pPr>
              <a:defRPr/>
            </a:pPr>
            <a:fld id="{99E74649-4FE9-46E7-9796-71AD4A559B06}" type="slidenum">
              <a:rPr lang="en-US" altLang="zh-TW"/>
              <a:pPr>
                <a:defRPr/>
              </a:pPr>
              <a:t>5</a:t>
            </a:fld>
            <a:endParaRPr lang="en-US" altLang="zh-TW"/>
          </a:p>
        </p:txBody>
      </p:sp>
      <p:sp>
        <p:nvSpPr>
          <p:cNvPr id="15" name="標題 14"/>
          <p:cNvSpPr>
            <a:spLocks noGrp="1"/>
          </p:cNvSpPr>
          <p:nvPr>
            <p:ph type="title"/>
          </p:nvPr>
        </p:nvSpPr>
        <p:spPr>
          <a:xfrm>
            <a:off x="107950" y="-158204"/>
            <a:ext cx="8640763" cy="850900"/>
          </a:xfrm>
        </p:spPr>
        <p:txBody>
          <a:bodyPr/>
          <a:lstStyle/>
          <a:p>
            <a:pPr eaLnBrk="1" hangingPunct="1">
              <a:defRPr/>
            </a:pPr>
            <a:r>
              <a:rPr sz="3200" u="none" dirty="0" smtClean="0"/>
              <a:t>  </a:t>
            </a:r>
            <a:r>
              <a:rPr lang="en-US" altLang="zh-TW" sz="2800" u="none" dirty="0" smtClean="0"/>
              <a:t>About Kaohsiung</a:t>
            </a:r>
            <a:r>
              <a:rPr sz="2800" u="none" dirty="0" smtClean="0"/>
              <a:t> </a:t>
            </a:r>
            <a:endParaRPr sz="2800" u="none" dirty="0"/>
          </a:p>
        </p:txBody>
      </p:sp>
      <p:pic>
        <p:nvPicPr>
          <p:cNvPr id="1047" name="Picture 23" descr="C:\Users\wwl7821\Desktop\C140731561495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65068" y="908720"/>
            <a:ext cx="2391249" cy="16017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1050" name="Picture 26" descr="https://c2.staticflickr.com/6/5494/14668739725_7fe4e84249_b.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7504" y="2708920"/>
            <a:ext cx="2985862" cy="16912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6" name="Rectangle 4"/>
          <p:cNvSpPr>
            <a:spLocks noChangeArrowheads="1"/>
          </p:cNvSpPr>
          <p:nvPr/>
        </p:nvSpPr>
        <p:spPr bwMode="auto">
          <a:xfrm>
            <a:off x="107504" y="990429"/>
            <a:ext cx="4407147" cy="1862507"/>
          </a:xfrm>
          <a:prstGeom prst="rect">
            <a:avLst/>
          </a:prstGeom>
          <a:noFill/>
          <a:ln w="9525" algn="ctr">
            <a:noFill/>
            <a:miter lim="800000"/>
            <a:headEnd/>
            <a:tailEnd/>
          </a:ln>
        </p:spPr>
        <p:txBody>
          <a:bodyPr/>
          <a:lstStyle/>
          <a:p>
            <a:pPr marL="342900" indent="-342900" eaLnBrk="0" hangingPunct="0">
              <a:lnSpc>
                <a:spcPts val="3000"/>
              </a:lnSpc>
              <a:buClr>
                <a:schemeClr val="tx2"/>
              </a:buClr>
              <a:buFont typeface="Wingdings" pitchFamily="2" charset="2"/>
              <a:buChar char="u"/>
              <a:defRPr/>
            </a:pPr>
            <a:r>
              <a:rPr lang="zh-TW" altLang="en-US" sz="2000" b="1" dirty="0" smtClean="0">
                <a:latin typeface="微軟正黑體" pitchFamily="34" charset="-120"/>
                <a:ea typeface="微軟正黑體" pitchFamily="34" charset="-120"/>
                <a:cs typeface="Times New Roman" pitchFamily="18" charset="0"/>
              </a:rPr>
              <a:t>工業區：</a:t>
            </a:r>
            <a:r>
              <a:rPr lang="en-US" altLang="zh-TW" sz="2000" b="1" dirty="0" smtClean="0">
                <a:latin typeface="微軟正黑體" panose="020B0604030504040204" pitchFamily="34" charset="-120"/>
                <a:ea typeface="微軟正黑體" panose="020B0604030504040204" pitchFamily="34" charset="-120"/>
                <a:cs typeface="Times New Roman" pitchFamily="18" charset="0"/>
              </a:rPr>
              <a:t>10</a:t>
            </a:r>
            <a:r>
              <a:rPr lang="zh-TW" altLang="en-US" sz="2000" b="1" dirty="0" smtClean="0">
                <a:latin typeface="微軟正黑體" panose="020B0604030504040204" pitchFamily="34" charset="-120"/>
                <a:ea typeface="微軟正黑體" panose="020B0604030504040204" pitchFamily="34" charset="-120"/>
                <a:cs typeface="Times New Roman" pitchFamily="18" charset="0"/>
              </a:rPr>
              <a:t>大工業區</a:t>
            </a:r>
            <a:endParaRPr lang="en-US" altLang="zh-TW" sz="2000" b="1" dirty="0" smtClean="0">
              <a:latin typeface="微軟正黑體" panose="020B0604030504040204" pitchFamily="34" charset="-120"/>
              <a:ea typeface="微軟正黑體" panose="020B0604030504040204" pitchFamily="34" charset="-120"/>
              <a:cs typeface="Times New Roman" pitchFamily="18" charset="0"/>
            </a:endParaRPr>
          </a:p>
          <a:p>
            <a:pPr marL="342900" indent="-342900" eaLnBrk="0" hangingPunct="0">
              <a:lnSpc>
                <a:spcPts val="3000"/>
              </a:lnSpc>
              <a:buClr>
                <a:schemeClr val="tx2"/>
              </a:buClr>
              <a:buFont typeface="Wingdings" pitchFamily="2" charset="2"/>
              <a:buChar char="u"/>
              <a:defRPr/>
            </a:pPr>
            <a:r>
              <a:rPr lang="en-US" altLang="zh-TW" sz="2000" b="1" dirty="0">
                <a:latin typeface="微軟正黑體" pitchFamily="34" charset="-120"/>
                <a:ea typeface="微軟正黑體" pitchFamily="34" charset="-120"/>
                <a:cs typeface="Times New Roman" pitchFamily="18" charset="0"/>
              </a:rPr>
              <a:t>Motorcycles</a:t>
            </a:r>
            <a:r>
              <a:rPr lang="zh-TW" altLang="en-US" sz="2000" b="1" dirty="0">
                <a:latin typeface="微軟正黑體" pitchFamily="34" charset="-120"/>
                <a:ea typeface="微軟正黑體" pitchFamily="34" charset="-120"/>
                <a:cs typeface="Times New Roman" pitchFamily="18" charset="0"/>
              </a:rPr>
              <a:t>：</a:t>
            </a:r>
            <a:r>
              <a:rPr lang="en-US" altLang="zh-TW" sz="2000" b="1" dirty="0">
                <a:latin typeface="微軟正黑體" pitchFamily="34" charset="-120"/>
                <a:ea typeface="微軟正黑體" pitchFamily="34" charset="-120"/>
                <a:cs typeface="Times New Roman" pitchFamily="18" charset="0"/>
              </a:rPr>
              <a:t>2,286,284</a:t>
            </a:r>
            <a:r>
              <a:rPr lang="zh-TW" altLang="en-US" sz="2000" b="1" dirty="0">
                <a:latin typeface="微軟正黑體" pitchFamily="34" charset="-120"/>
                <a:ea typeface="微軟正黑體" pitchFamily="34" charset="-120"/>
                <a:cs typeface="Times New Roman" pitchFamily="18" charset="0"/>
              </a:rPr>
              <a:t> </a:t>
            </a:r>
            <a:r>
              <a:rPr lang="en-US" altLang="zh-TW" sz="2000" b="1" dirty="0" smtClean="0">
                <a:latin typeface="微軟正黑體" pitchFamily="34" charset="-120"/>
                <a:ea typeface="微軟正黑體" pitchFamily="34" charset="-120"/>
                <a:cs typeface="Times New Roman" pitchFamily="18" charset="0"/>
              </a:rPr>
              <a:t>vehicles</a:t>
            </a:r>
            <a:endParaRPr lang="zh-TW" altLang="en-US" sz="2000" b="1" dirty="0" smtClean="0">
              <a:latin typeface="微軟正黑體" panose="020B0604030504040204" pitchFamily="34" charset="-120"/>
              <a:ea typeface="微軟正黑體" panose="020B0604030504040204" pitchFamily="34" charset="-120"/>
              <a:cs typeface="Times New Roman" pitchFamily="18" charset="0"/>
            </a:endParaRPr>
          </a:p>
          <a:p>
            <a:pPr eaLnBrk="0" hangingPunct="0">
              <a:lnSpc>
                <a:spcPts val="3000"/>
              </a:lnSpc>
              <a:spcBef>
                <a:spcPts val="600"/>
              </a:spcBef>
              <a:buClr>
                <a:schemeClr val="tx2"/>
              </a:buClr>
              <a:defRPr/>
            </a:pPr>
            <a:endParaRPr lang="zh-TW" altLang="zh-TW" sz="2000" b="1" dirty="0">
              <a:latin typeface="微軟正黑體" pitchFamily="34" charset="-120"/>
              <a:ea typeface="微軟正黑體" pitchFamily="34" charset="-120"/>
              <a:cs typeface="Times New Roman" pitchFamily="18" charset="0"/>
            </a:endParaRPr>
          </a:p>
        </p:txBody>
      </p: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07504" y="4819204"/>
            <a:ext cx="2466975" cy="1847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763386" y="4070830"/>
            <a:ext cx="1489134" cy="1031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文字方塊 2"/>
          <p:cNvSpPr txBox="1"/>
          <p:nvPr/>
        </p:nvSpPr>
        <p:spPr>
          <a:xfrm>
            <a:off x="35496" y="2348880"/>
            <a:ext cx="4101890"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1600" b="1" dirty="0">
                <a:solidFill>
                  <a:schemeClr val="tx1"/>
                </a:solidFill>
                <a:latin typeface="微軟正黑體" panose="020B0604030504040204" pitchFamily="34" charset="-120"/>
                <a:ea typeface="微軟正黑體" panose="020B0604030504040204" pitchFamily="34" charset="-120"/>
              </a:rPr>
              <a:t>高雄市每百人有</a:t>
            </a:r>
            <a:r>
              <a:rPr lang="en-US" altLang="zh-TW" sz="1600" b="1" dirty="0">
                <a:solidFill>
                  <a:schemeClr val="tx1"/>
                </a:solidFill>
                <a:latin typeface="微軟正黑體" panose="020B0604030504040204" pitchFamily="34" charset="-120"/>
                <a:ea typeface="微軟正黑體" panose="020B0604030504040204" pitchFamily="34" charset="-120"/>
              </a:rPr>
              <a:t>82</a:t>
            </a:r>
            <a:r>
              <a:rPr lang="zh-TW" altLang="en-US" sz="1600" b="1" dirty="0">
                <a:solidFill>
                  <a:schemeClr val="tx1"/>
                </a:solidFill>
                <a:latin typeface="微軟正黑體" panose="020B0604030504040204" pitchFamily="34" charset="-120"/>
                <a:ea typeface="微軟正黑體" panose="020B0604030504040204" pitchFamily="34" charset="-120"/>
              </a:rPr>
              <a:t>輛機車，比率為台灣之冠</a:t>
            </a:r>
            <a:endParaRPr lang="zh-TW" altLang="en-US" sz="1600" b="1" dirty="0">
              <a:solidFill>
                <a:sysClr val="windowText" lastClr="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25250664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9" descr="C:\Documents and Settings\user\桌面\00.jp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90614" y="173"/>
            <a:ext cx="9161906" cy="1124571"/>
          </a:xfrm>
          <a:prstGeom prst="rect">
            <a:avLst/>
          </a:prstGeom>
          <a:noFill/>
          <a:ln w="9525">
            <a:noFill/>
            <a:miter lim="800000"/>
            <a:headEnd/>
            <a:tailEnd/>
          </a:ln>
        </p:spPr>
      </p:pic>
      <p:sp>
        <p:nvSpPr>
          <p:cNvPr id="18" name="投影片編號版面配置區 4"/>
          <p:cNvSpPr>
            <a:spLocks noGrp="1"/>
          </p:cNvSpPr>
          <p:nvPr>
            <p:ph type="sldNum" sz="quarter" idx="10"/>
          </p:nvPr>
        </p:nvSpPr>
        <p:spPr>
          <a:ln>
            <a:miter lim="800000"/>
            <a:headEnd/>
            <a:tailEnd/>
          </a:ln>
        </p:spPr>
        <p:txBody>
          <a:bodyPr/>
          <a:lstStyle/>
          <a:p>
            <a:pPr>
              <a:defRPr/>
            </a:pPr>
            <a:fld id="{D24BE21A-9AC3-4304-8175-E781F2BB5EDD}" type="slidenum">
              <a:rPr lang="en-US" altLang="zh-TW"/>
              <a:pPr>
                <a:defRPr/>
              </a:pPr>
              <a:t>6</a:t>
            </a:fld>
            <a:endParaRPr lang="en-US" altLang="zh-TW"/>
          </a:p>
        </p:txBody>
      </p:sp>
      <p:sp>
        <p:nvSpPr>
          <p:cNvPr id="15" name="標題 14"/>
          <p:cNvSpPr>
            <a:spLocks noGrp="1"/>
          </p:cNvSpPr>
          <p:nvPr>
            <p:ph type="title"/>
          </p:nvPr>
        </p:nvSpPr>
        <p:spPr>
          <a:xfrm>
            <a:off x="323725" y="-27731"/>
            <a:ext cx="8640763" cy="1008459"/>
          </a:xfrm>
        </p:spPr>
        <p:txBody>
          <a:bodyPr>
            <a:noAutofit/>
          </a:bodyPr>
          <a:lstStyle/>
          <a:p>
            <a:pPr eaLnBrk="1" hangingPunct="1">
              <a:defRPr/>
            </a:pPr>
            <a:r>
              <a:rPr lang="en-US" altLang="zh-TW" sz="3500" dirty="0" smtClean="0"/>
              <a:t>GHG </a:t>
            </a:r>
            <a:r>
              <a:rPr lang="en-US" altLang="zh-TW" sz="3500" dirty="0"/>
              <a:t>Emission </a:t>
            </a:r>
            <a:r>
              <a:rPr lang="en-US" altLang="zh-TW" sz="3500" dirty="0" smtClean="0"/>
              <a:t>Inventory</a:t>
            </a:r>
            <a:endParaRPr sz="3500" dirty="0"/>
          </a:p>
        </p:txBody>
      </p:sp>
      <p:grpSp>
        <p:nvGrpSpPr>
          <p:cNvPr id="26643" name="群組 26"/>
          <p:cNvGrpSpPr>
            <a:grpSpLocks/>
          </p:cNvGrpSpPr>
          <p:nvPr/>
        </p:nvGrpSpPr>
        <p:grpSpPr bwMode="auto">
          <a:xfrm>
            <a:off x="256680" y="1391766"/>
            <a:ext cx="143996" cy="237468"/>
            <a:chOff x="467544" y="1412776"/>
            <a:chExt cx="648072" cy="948753"/>
          </a:xfrm>
        </p:grpSpPr>
        <p:sp>
          <p:nvSpPr>
            <p:cNvPr id="31" name="矩形 30"/>
            <p:cNvSpPr/>
            <p:nvPr/>
          </p:nvSpPr>
          <p:spPr bwMode="auto">
            <a:xfrm>
              <a:off x="467544" y="1411985"/>
              <a:ext cx="650174" cy="951378"/>
            </a:xfrm>
            <a:prstGeom prst="rect">
              <a:avLst/>
            </a:prstGeom>
            <a:solidFill>
              <a:srgbClr val="00B050"/>
            </a:solidFill>
            <a:ln>
              <a:solidFill>
                <a:srgbClr val="00B050"/>
              </a:solidFill>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defRPr/>
              </a:pPr>
              <a:endParaRPr kumimoji="0" lang="zh-TW" altLang="en-US"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26646" name="向右箭號 31"/>
            <p:cNvSpPr>
              <a:spLocks noChangeArrowheads="1"/>
            </p:cNvSpPr>
            <p:nvPr/>
          </p:nvSpPr>
          <p:spPr bwMode="auto">
            <a:xfrm>
              <a:off x="467544" y="1622038"/>
              <a:ext cx="576064" cy="222786"/>
            </a:xfrm>
            <a:prstGeom prst="rightArrow">
              <a:avLst>
                <a:gd name="adj1" fmla="val 50000"/>
                <a:gd name="adj2" fmla="val 50003"/>
              </a:avLst>
            </a:prstGeom>
            <a:solidFill>
              <a:schemeClr val="bg1"/>
            </a:solidFill>
            <a:ln w="9525" algn="ctr">
              <a:solidFill>
                <a:schemeClr val="bg1"/>
              </a:solidFill>
              <a:round/>
              <a:headEnd/>
              <a:tailEnd/>
            </a:ln>
          </p:spPr>
          <p:txBody>
            <a:bodyPr/>
            <a:lstStyle/>
            <a:p>
              <a:endParaRPr kumimoji="0" lang="zh-TW" altLang="en-US">
                <a:ea typeface="微軟正黑體" pitchFamily="34" charset="-120"/>
                <a:cs typeface="Arial" charset="0"/>
              </a:endParaRPr>
            </a:p>
          </p:txBody>
        </p:sp>
      </p:grpSp>
      <p:sp>
        <p:nvSpPr>
          <p:cNvPr id="4" name="矩形 3"/>
          <p:cNvSpPr/>
          <p:nvPr/>
        </p:nvSpPr>
        <p:spPr>
          <a:xfrm>
            <a:off x="467544" y="1299544"/>
            <a:ext cx="2659702" cy="401264"/>
          </a:xfrm>
          <a:prstGeom prst="rect">
            <a:avLst/>
          </a:prstGeom>
        </p:spPr>
        <p:txBody>
          <a:bodyPr wrap="none">
            <a:spAutoFit/>
          </a:bodyPr>
          <a:lstStyle/>
          <a:p>
            <a:pPr marL="342900" indent="-342900">
              <a:lnSpc>
                <a:spcPts val="2600"/>
              </a:lnSpc>
              <a:defRPr/>
            </a:pPr>
            <a:r>
              <a:rPr lang="en-US" altLang="zh-TW" sz="2000" b="1" dirty="0">
                <a:solidFill>
                  <a:srgbClr val="7030A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GHG</a:t>
            </a:r>
            <a:r>
              <a:rPr lang="zh-TW" altLang="en-US" sz="2000" b="1" dirty="0">
                <a:solidFill>
                  <a:srgbClr val="7030A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 </a:t>
            </a:r>
            <a:r>
              <a:rPr lang="en-US" altLang="zh-TW" sz="2000" b="1" dirty="0">
                <a:solidFill>
                  <a:srgbClr val="7030A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Emission in KH</a:t>
            </a:r>
          </a:p>
        </p:txBody>
      </p:sp>
      <p:grpSp>
        <p:nvGrpSpPr>
          <p:cNvPr id="20" name="群組 19"/>
          <p:cNvGrpSpPr/>
          <p:nvPr/>
        </p:nvGrpSpPr>
        <p:grpSpPr>
          <a:xfrm>
            <a:off x="13796" y="1916832"/>
            <a:ext cx="9116408" cy="4885510"/>
            <a:chOff x="0" y="2180055"/>
            <a:chExt cx="9116408" cy="4885510"/>
          </a:xfrm>
        </p:grpSpPr>
        <p:sp>
          <p:nvSpPr>
            <p:cNvPr id="26638" name="Title 1"/>
            <p:cNvSpPr txBox="1">
              <a:spLocks/>
            </p:cNvSpPr>
            <p:nvPr/>
          </p:nvSpPr>
          <p:spPr bwMode="auto">
            <a:xfrm>
              <a:off x="6358404" y="3259853"/>
              <a:ext cx="2443163" cy="360362"/>
            </a:xfrm>
            <a:prstGeom prst="rect">
              <a:avLst/>
            </a:prstGeom>
            <a:noFill/>
            <a:ln w="9525">
              <a:noFill/>
              <a:miter lim="800000"/>
              <a:headEnd/>
              <a:tailEnd/>
            </a:ln>
          </p:spPr>
          <p:txBody>
            <a:bodyPr/>
            <a:lstStyle/>
            <a:p>
              <a:pPr marL="571500" indent="-571500"/>
              <a:r>
                <a:rPr lang="en-US" altLang="zh-TW" sz="1600" b="1" dirty="0" smtClean="0">
                  <a:solidFill>
                    <a:srgbClr val="090173"/>
                  </a:solidFill>
                  <a:latin typeface="微軟正黑體" pitchFamily="34" charset="-120"/>
                  <a:ea typeface="微軟正黑體" pitchFamily="34" charset="-120"/>
                  <a:cs typeface="Times New Roman" pitchFamily="18" charset="0"/>
                </a:rPr>
                <a:t>GHG </a:t>
              </a:r>
              <a:r>
                <a:rPr lang="en-US" altLang="zh-TW" sz="1600" b="1" dirty="0">
                  <a:solidFill>
                    <a:srgbClr val="090173"/>
                  </a:solidFill>
                  <a:latin typeface="微軟正黑體" pitchFamily="34" charset="-120"/>
                  <a:ea typeface="微軟正黑體" pitchFamily="34" charset="-120"/>
                  <a:cs typeface="Times New Roman" pitchFamily="18" charset="0"/>
                </a:rPr>
                <a:t>emissions in 2013</a:t>
              </a:r>
              <a:endParaRPr lang="zh-TW" altLang="en-US" sz="1600" b="1" dirty="0">
                <a:solidFill>
                  <a:srgbClr val="006600"/>
                </a:solidFill>
                <a:latin typeface="微軟正黑體" pitchFamily="34" charset="-120"/>
                <a:ea typeface="微軟正黑體" pitchFamily="34" charset="-120"/>
                <a:cs typeface="Times New Roman" pitchFamily="18" charset="0"/>
              </a:endParaRPr>
            </a:p>
          </p:txBody>
        </p:sp>
        <p:grpSp>
          <p:nvGrpSpPr>
            <p:cNvPr id="3" name="群組 2"/>
            <p:cNvGrpSpPr/>
            <p:nvPr/>
          </p:nvGrpSpPr>
          <p:grpSpPr>
            <a:xfrm>
              <a:off x="5926356" y="3619723"/>
              <a:ext cx="3190052" cy="2387381"/>
              <a:chOff x="5944023" y="2714538"/>
              <a:chExt cx="3632468" cy="2525779"/>
            </a:xfrm>
          </p:grpSpPr>
          <p:pic>
            <p:nvPicPr>
              <p:cNvPr id="1028" name="Picture 4" descr="C:\Users\wwl7821\Desktop\圓餅圖.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1943"/>
              <a:stretch/>
            </p:blipFill>
            <p:spPr bwMode="auto">
              <a:xfrm>
                <a:off x="5944023" y="2714538"/>
                <a:ext cx="3632468" cy="2525779"/>
              </a:xfrm>
              <a:prstGeom prst="rect">
                <a:avLst/>
              </a:prstGeom>
              <a:noFill/>
              <a:ln w="28575">
                <a:solidFill>
                  <a:srgbClr val="FF0000"/>
                </a:solidFill>
              </a:ln>
              <a:extLst>
                <a:ext uri="{909E8E84-426E-40DD-AFC4-6F175D3DCCD1}">
                  <a14:hiddenFill xmlns:a14="http://schemas.microsoft.com/office/drawing/2010/main" xmlns="">
                    <a:solidFill>
                      <a:srgbClr val="FFFFFF"/>
                    </a:solidFill>
                  </a14:hiddenFill>
                </a:ext>
              </a:extLst>
            </p:spPr>
          </p:pic>
          <p:sp>
            <p:nvSpPr>
              <p:cNvPr id="7" name="矩形 6"/>
              <p:cNvSpPr/>
              <p:nvPr/>
            </p:nvSpPr>
            <p:spPr>
              <a:xfrm>
                <a:off x="6108012" y="4193873"/>
                <a:ext cx="3364882" cy="439585"/>
              </a:xfrm>
              <a:prstGeom prst="rect">
                <a:avLst/>
              </a:prstGeom>
              <a:ln>
                <a:noFill/>
              </a:ln>
            </p:spPr>
            <p:txBody>
              <a:bodyPr wrap="square">
                <a:spAutoFit/>
              </a:bodyPr>
              <a:lstStyle/>
              <a:p>
                <a:pPr algn="ctr">
                  <a:lnSpc>
                    <a:spcPct val="150000"/>
                  </a:lnSpc>
                  <a:defRPr/>
                </a:pPr>
                <a:r>
                  <a:rPr lang="en-US" altLang="zh-TW" sz="1400" b="1" dirty="0">
                    <a:solidFill>
                      <a:srgbClr val="C00000"/>
                    </a:solidFill>
                    <a:latin typeface="微軟正黑體" pitchFamily="34" charset="-120"/>
                    <a:ea typeface="微軟正黑體" pitchFamily="34" charset="-120"/>
                    <a:cs typeface="Times New Roman" pitchFamily="18" charset="0"/>
                  </a:rPr>
                  <a:t>Industry </a:t>
                </a:r>
                <a:r>
                  <a:rPr lang="en-US" altLang="zh-TW" sz="1400" b="1" dirty="0" smtClean="0">
                    <a:solidFill>
                      <a:srgbClr val="C00000"/>
                    </a:solidFill>
                    <a:latin typeface="微軟正黑體" pitchFamily="34" charset="-120"/>
                    <a:ea typeface="微軟正黑體" pitchFamily="34" charset="-120"/>
                    <a:cs typeface="Times New Roman" pitchFamily="18" charset="0"/>
                  </a:rPr>
                  <a:t>sector</a:t>
                </a:r>
                <a:r>
                  <a:rPr lang="zh-TW" altLang="en-US" sz="1400" b="1" dirty="0" smtClean="0">
                    <a:solidFill>
                      <a:srgbClr val="C00000"/>
                    </a:solidFill>
                    <a:latin typeface="微軟正黑體" pitchFamily="34" charset="-120"/>
                    <a:ea typeface="微軟正黑體" pitchFamily="34" charset="-120"/>
                    <a:cs typeface="Times New Roman" pitchFamily="18" charset="0"/>
                  </a:rPr>
                  <a:t>：</a:t>
                </a:r>
                <a:r>
                  <a:rPr lang="en-US" altLang="zh-TW" sz="1400" b="1" u="sng" dirty="0" smtClean="0">
                    <a:solidFill>
                      <a:srgbClr val="C00000"/>
                    </a:solidFill>
                    <a:latin typeface="微軟正黑體" pitchFamily="34" charset="-120"/>
                    <a:ea typeface="微軟正黑體" pitchFamily="34" charset="-120"/>
                    <a:cs typeface="Times New Roman" pitchFamily="18" charset="0"/>
                  </a:rPr>
                  <a:t>83.27</a:t>
                </a:r>
                <a:r>
                  <a:rPr lang="en-US" altLang="zh-TW" sz="1400" b="1" u="sng" dirty="0">
                    <a:solidFill>
                      <a:srgbClr val="C00000"/>
                    </a:solidFill>
                    <a:latin typeface="微軟正黑體" pitchFamily="34" charset="-120"/>
                    <a:ea typeface="微軟正黑體" pitchFamily="34" charset="-120"/>
                    <a:cs typeface="Times New Roman" pitchFamily="18" charset="0"/>
                  </a:rPr>
                  <a:t>% </a:t>
                </a:r>
                <a:endParaRPr lang="zh-TW" altLang="en-US" sz="1400" b="1" u="sng" dirty="0">
                  <a:solidFill>
                    <a:srgbClr val="C00000"/>
                  </a:solidFill>
                </a:endParaRPr>
              </a:p>
            </p:txBody>
          </p:sp>
        </p:grpSp>
        <p:sp>
          <p:nvSpPr>
            <p:cNvPr id="10" name="矩形 9"/>
            <p:cNvSpPr/>
            <p:nvPr/>
          </p:nvSpPr>
          <p:spPr>
            <a:xfrm>
              <a:off x="3384376" y="6480790"/>
              <a:ext cx="3779912"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285750" lvl="0" indent="-285750">
                <a:defRPr/>
              </a:pPr>
              <a:r>
                <a:rPr lang="en-US" altLang="zh-TW" sz="1600" dirty="0" smtClean="0"/>
                <a:t>Total  GHG emission in 2013 accounts for about 20% of the country</a:t>
              </a:r>
              <a:endParaRPr lang="en-US" altLang="zh-TW" sz="16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endParaRPr>
            </a:p>
          </p:txBody>
        </p:sp>
        <p:grpSp>
          <p:nvGrpSpPr>
            <p:cNvPr id="2" name="群組 1"/>
            <p:cNvGrpSpPr/>
            <p:nvPr/>
          </p:nvGrpSpPr>
          <p:grpSpPr>
            <a:xfrm>
              <a:off x="0" y="2180055"/>
              <a:ext cx="5832648" cy="4143462"/>
              <a:chOff x="5507" y="2714538"/>
              <a:chExt cx="5831182" cy="4143462"/>
            </a:xfrm>
          </p:grpSpPr>
          <p:pic>
            <p:nvPicPr>
              <p:cNvPr id="1027" name="Picture 3" descr="C:\Users\wwl7821\Desktop\GHG歷年排放量.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07" y="2714538"/>
                <a:ext cx="5831182" cy="414346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橢圓形圖說文字 8"/>
              <p:cNvSpPr/>
              <p:nvPr/>
            </p:nvSpPr>
            <p:spPr>
              <a:xfrm>
                <a:off x="1157345" y="5987157"/>
                <a:ext cx="936104" cy="432374"/>
              </a:xfrm>
              <a:prstGeom prst="wedgeEllipseCallout">
                <a:avLst>
                  <a:gd name="adj1" fmla="val 2946"/>
                  <a:gd name="adj2" fmla="val 97711"/>
                </a:avLst>
              </a:prstGeom>
              <a:solidFill>
                <a:schemeClr val="bg1"/>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dirty="0" smtClean="0">
                    <a:solidFill>
                      <a:srgbClr val="0000FF"/>
                    </a:solidFill>
                    <a:latin typeface="微軟正黑體" panose="020B0604030504040204" pitchFamily="34" charset="-120"/>
                    <a:ea typeface="微軟正黑體" panose="020B0604030504040204" pitchFamily="34" charset="-120"/>
                  </a:rPr>
                  <a:t>Start inventory</a:t>
                </a:r>
                <a:endParaRPr lang="zh-TW" altLang="en-US" sz="800" dirty="0">
                  <a:solidFill>
                    <a:srgbClr val="0000FF"/>
                  </a:solidFill>
                  <a:latin typeface="微軟正黑體" panose="020B0604030504040204" pitchFamily="34" charset="-120"/>
                  <a:ea typeface="微軟正黑體" panose="020B0604030504040204" pitchFamily="34" charset="-120"/>
                </a:endParaRPr>
              </a:p>
            </p:txBody>
          </p:sp>
        </p:grpSp>
        <p:sp>
          <p:nvSpPr>
            <p:cNvPr id="19" name="直線圖說文字 2 18"/>
            <p:cNvSpPr/>
            <p:nvPr/>
          </p:nvSpPr>
          <p:spPr>
            <a:xfrm>
              <a:off x="4736852" y="6100192"/>
              <a:ext cx="432048" cy="288032"/>
            </a:xfrm>
            <a:prstGeom prst="borderCallout2">
              <a:avLst>
                <a:gd name="adj1" fmla="val 45205"/>
                <a:gd name="adj2" fmla="val 106895"/>
                <a:gd name="adj3" fmla="val 40796"/>
                <a:gd name="adj4" fmla="val 219668"/>
                <a:gd name="adj5" fmla="val -33806"/>
                <a:gd name="adj6" fmla="val 274806"/>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grpSp>
      <p:pic>
        <p:nvPicPr>
          <p:cNvPr id="1026" name="Picture 2" descr="C:\Documents and Settings\nathan\桌面\^FA6E3BC06D942D053F53B3D40F0E49BAD1EEC051B68CC5A1E5^pimgpsh_fullsize_distr.JPG"/>
          <p:cNvPicPr>
            <a:picLocks noChangeAspect="1" noChangeArrowheads="1"/>
          </p:cNvPicPr>
          <p:nvPr/>
        </p:nvPicPr>
        <p:blipFill>
          <a:blip r:embed="rId6" cstate="print"/>
          <a:srcRect/>
          <a:stretch>
            <a:fillRect/>
          </a:stretch>
        </p:blipFill>
        <p:spPr bwMode="auto">
          <a:xfrm>
            <a:off x="5940152" y="3395810"/>
            <a:ext cx="3203848" cy="233744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Picture 9" descr="C:\Documents and Settings\user\桌面\00.jp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35496" y="-65485"/>
            <a:ext cx="9221340" cy="1190229"/>
          </a:xfrm>
          <a:prstGeom prst="rect">
            <a:avLst/>
          </a:prstGeom>
          <a:noFill/>
          <a:ln w="9525">
            <a:noFill/>
            <a:miter lim="800000"/>
            <a:headEnd/>
            <a:tailEnd/>
          </a:ln>
        </p:spPr>
      </p:pic>
      <p:sp>
        <p:nvSpPr>
          <p:cNvPr id="307" name="投影片編號版面配置區 3"/>
          <p:cNvSpPr>
            <a:spLocks noGrp="1"/>
          </p:cNvSpPr>
          <p:nvPr>
            <p:ph type="sldNum" sz="quarter" idx="10"/>
          </p:nvPr>
        </p:nvSpPr>
        <p:spPr>
          <a:xfrm>
            <a:off x="7046913" y="6381750"/>
            <a:ext cx="2133600" cy="365125"/>
          </a:xfrm>
        </p:spPr>
        <p:txBody>
          <a:bodyPr/>
          <a:lstStyle/>
          <a:p>
            <a:pPr>
              <a:defRPr/>
            </a:pPr>
            <a:fld id="{4A95B38F-51F8-4302-BCE8-2CE9CC464E37}" type="slidenum">
              <a:rPr lang="en-US" altLang="zh-TW" b="1" smtClean="0"/>
              <a:pPr>
                <a:defRPr/>
              </a:pPr>
              <a:t>7</a:t>
            </a:fld>
            <a:endParaRPr lang="en-US" altLang="zh-TW" b="1" dirty="0"/>
          </a:p>
        </p:txBody>
      </p:sp>
      <p:sp>
        <p:nvSpPr>
          <p:cNvPr id="308" name="標題 1"/>
          <p:cNvSpPr txBox="1">
            <a:spLocks/>
          </p:cNvSpPr>
          <p:nvPr/>
        </p:nvSpPr>
        <p:spPr>
          <a:xfrm>
            <a:off x="88900" y="6350"/>
            <a:ext cx="9074150" cy="974378"/>
          </a:xfrm>
          <a:prstGeom prst="rect">
            <a:avLst/>
          </a:prstGeom>
        </p:spPr>
        <p:txBody>
          <a:bodyPr anchor="ctr">
            <a:normAutofit/>
          </a:bodyPr>
          <a:lstStyle>
            <a:lvl1pPr algn="ctr" rtl="0" fontAlgn="base">
              <a:spcBef>
                <a:spcPct val="0"/>
              </a:spcBef>
              <a:spcAft>
                <a:spcPct val="0"/>
              </a:spcAft>
              <a:defRPr lang="zh-TW" altLang="en-US" sz="4000" b="1" u="sng" kern="1200" dirty="0">
                <a:solidFill>
                  <a:srgbClr val="395B68"/>
                </a:solidFill>
                <a:effectLst>
                  <a:outerShdw blurRad="38100" dist="38100" dir="2700000" algn="tl">
                    <a:srgbClr val="000000">
                      <a:alpha val="43137"/>
                    </a:srgbClr>
                  </a:outerShdw>
                </a:effectLst>
                <a:latin typeface="Times New Roman" pitchFamily="18" charset="0"/>
                <a:ea typeface="微軟正黑體" pitchFamily="34" charset="-120"/>
                <a:cs typeface="Times New Roman" pitchFamily="18" charset="0"/>
              </a:defRPr>
            </a:lvl1pPr>
            <a:lvl2pPr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2pPr>
            <a:lvl3pPr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3pPr>
            <a:lvl4pPr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4pPr>
            <a:lvl5pPr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5pPr>
            <a:lvl6pPr marL="4572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6pPr>
            <a:lvl7pPr marL="9144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7pPr>
            <a:lvl8pPr marL="13716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8pPr>
            <a:lvl9pPr marL="18288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9pPr>
          </a:lstStyle>
          <a:p>
            <a:r>
              <a:rPr kumimoji="0" lang="en-US" altLang="zh-TW" sz="3200" dirty="0" smtClean="0">
                <a:effectLst>
                  <a:outerShdw blurRad="38100" dist="38100" dir="2700000" algn="tl">
                    <a:srgbClr val="C0C0C0"/>
                  </a:outerShdw>
                </a:effectLst>
                <a:latin typeface="Arial" panose="020B0604020202020204" pitchFamily="34" charset="0"/>
                <a:cs typeface="Arial" panose="020B0604020202020204" pitchFamily="34" charset="0"/>
              </a:rPr>
              <a:t>Promote </a:t>
            </a:r>
            <a:r>
              <a:rPr kumimoji="0" lang="en-US" altLang="zh-TW" sz="3200" dirty="0">
                <a:effectLst>
                  <a:outerShdw blurRad="38100" dist="38100" dir="2700000" algn="tl">
                    <a:srgbClr val="C0C0C0"/>
                  </a:outerShdw>
                </a:effectLst>
                <a:latin typeface="Arial" panose="020B0604020202020204" pitchFamily="34" charset="0"/>
                <a:cs typeface="Arial" panose="020B0604020202020204" pitchFamily="34" charset="0"/>
              </a:rPr>
              <a:t>international exchanges </a:t>
            </a:r>
            <a:r>
              <a:rPr kumimoji="0" lang="en-US" altLang="zh-TW" sz="3200" dirty="0" smtClean="0">
                <a:effectLst>
                  <a:outerShdw blurRad="38100" dist="38100" dir="2700000" algn="tl">
                    <a:srgbClr val="C0C0C0"/>
                  </a:outerShdw>
                </a:effectLst>
                <a:latin typeface="Arial" panose="020B0604020202020204" pitchFamily="34" charset="0"/>
                <a:cs typeface="Arial" panose="020B0604020202020204" pitchFamily="34" charset="0"/>
              </a:rPr>
              <a:t>progress</a:t>
            </a:r>
            <a:endParaRPr kumimoji="0" lang="en-US" sz="3200" dirty="0">
              <a:effectLst>
                <a:outerShdw blurRad="38100" dist="38100" dir="2700000" algn="tl">
                  <a:srgbClr val="C0C0C0"/>
                </a:outerShdw>
              </a:effectLst>
              <a:latin typeface="Arial" panose="020B0604020202020204" pitchFamily="34" charset="0"/>
              <a:cs typeface="Arial" panose="020B0604020202020204" pitchFamily="34" charset="0"/>
            </a:endParaRPr>
          </a:p>
        </p:txBody>
      </p:sp>
      <p:grpSp>
        <p:nvGrpSpPr>
          <p:cNvPr id="309" name="群組 308"/>
          <p:cNvGrpSpPr/>
          <p:nvPr/>
        </p:nvGrpSpPr>
        <p:grpSpPr>
          <a:xfrm>
            <a:off x="-34480" y="1124744"/>
            <a:ext cx="9359008" cy="5709852"/>
            <a:chOff x="-108520" y="1124744"/>
            <a:chExt cx="9359008" cy="5709852"/>
          </a:xfrm>
        </p:grpSpPr>
        <p:pic>
          <p:nvPicPr>
            <p:cNvPr id="310" name="Picture 2" descr="C:\Users\Administrator\Desktop\cdp.png"/>
            <p:cNvPicPr>
              <a:picLocks noChangeAspect="1" noChangeArrowheads="1"/>
            </p:cNvPicPr>
            <p:nvPr/>
          </p:nvPicPr>
          <p:blipFill>
            <a:blip r:embed="rId4" cstate="print"/>
            <a:srcRect/>
            <a:stretch>
              <a:fillRect/>
            </a:stretch>
          </p:blipFill>
          <p:spPr bwMode="auto">
            <a:xfrm>
              <a:off x="1785475" y="3645024"/>
              <a:ext cx="770301" cy="329261"/>
            </a:xfrm>
            <a:prstGeom prst="rect">
              <a:avLst/>
            </a:prstGeom>
            <a:noFill/>
          </p:spPr>
        </p:pic>
        <p:pic>
          <p:nvPicPr>
            <p:cNvPr id="311" name="Picture 3" descr="C:\Users\Administrator\Desktop\images.jpg"/>
            <p:cNvPicPr>
              <a:picLocks noChangeAspect="1" noChangeArrowheads="1"/>
            </p:cNvPicPr>
            <p:nvPr/>
          </p:nvPicPr>
          <p:blipFill>
            <a:blip r:embed="rId5" cstate="print"/>
            <a:srcRect/>
            <a:stretch>
              <a:fillRect/>
            </a:stretch>
          </p:blipFill>
          <p:spPr bwMode="auto">
            <a:xfrm>
              <a:off x="2707433" y="3738572"/>
              <a:ext cx="926431" cy="482516"/>
            </a:xfrm>
            <a:prstGeom prst="rect">
              <a:avLst/>
            </a:prstGeom>
            <a:noFill/>
          </p:spPr>
        </p:pic>
        <p:sp>
          <p:nvSpPr>
            <p:cNvPr id="312" name="Freeform 8"/>
            <p:cNvSpPr>
              <a:spLocks noEditPoints="1"/>
            </p:cNvSpPr>
            <p:nvPr/>
          </p:nvSpPr>
          <p:spPr bwMode="gray">
            <a:xfrm>
              <a:off x="165100" y="2035175"/>
              <a:ext cx="8535988" cy="3806825"/>
            </a:xfrm>
            <a:custGeom>
              <a:avLst/>
              <a:gdLst>
                <a:gd name="T0" fmla="*/ 2147483647 w 2820"/>
                <a:gd name="T1" fmla="*/ 2147483647 h 2912"/>
                <a:gd name="T2" fmla="*/ 2147483647 w 2820"/>
                <a:gd name="T3" fmla="*/ 2147483647 h 2912"/>
                <a:gd name="T4" fmla="*/ 2147483647 w 2820"/>
                <a:gd name="T5" fmla="*/ 2147483647 h 2912"/>
                <a:gd name="T6" fmla="*/ 2147483647 w 2820"/>
                <a:gd name="T7" fmla="*/ 2147483647 h 2912"/>
                <a:gd name="T8" fmla="*/ 2147483647 w 2820"/>
                <a:gd name="T9" fmla="*/ 2147483647 h 2912"/>
                <a:gd name="T10" fmla="*/ 2147483647 w 2820"/>
                <a:gd name="T11" fmla="*/ 2147483647 h 2912"/>
                <a:gd name="T12" fmla="*/ 2147483647 w 2820"/>
                <a:gd name="T13" fmla="*/ 2147483647 h 2912"/>
                <a:gd name="T14" fmla="*/ 2147483647 w 2820"/>
                <a:gd name="T15" fmla="*/ 2147483647 h 2912"/>
                <a:gd name="T16" fmla="*/ 0 w 2820"/>
                <a:gd name="T17" fmla="*/ 2147483647 h 2912"/>
                <a:gd name="T18" fmla="*/ 2147483647 w 2820"/>
                <a:gd name="T19" fmla="*/ 2147483647 h 2912"/>
                <a:gd name="T20" fmla="*/ 2147483647 w 2820"/>
                <a:gd name="T21" fmla="*/ 2147483647 h 2912"/>
                <a:gd name="T22" fmla="*/ 2147483647 w 2820"/>
                <a:gd name="T23" fmla="*/ 2147483647 h 2912"/>
                <a:gd name="T24" fmla="*/ 2147483647 w 2820"/>
                <a:gd name="T25" fmla="*/ 2147483647 h 2912"/>
                <a:gd name="T26" fmla="*/ 2147483647 w 2820"/>
                <a:gd name="T27" fmla="*/ 2147483647 h 2912"/>
                <a:gd name="T28" fmla="*/ 2147483647 w 2820"/>
                <a:gd name="T29" fmla="*/ 2147483647 h 2912"/>
                <a:gd name="T30" fmla="*/ 2147483647 w 2820"/>
                <a:gd name="T31" fmla="*/ 2147483647 h 2912"/>
                <a:gd name="T32" fmla="*/ 2147483647 w 2820"/>
                <a:gd name="T33" fmla="*/ 2147483647 h 2912"/>
                <a:gd name="T34" fmla="*/ 2147483647 w 2820"/>
                <a:gd name="T35" fmla="*/ 2147483647 h 2912"/>
                <a:gd name="T36" fmla="*/ 2147483647 w 2820"/>
                <a:gd name="T37" fmla="*/ 2147483647 h 2912"/>
                <a:gd name="T38" fmla="*/ 2147483647 w 2820"/>
                <a:gd name="T39" fmla="*/ 2147483647 h 2912"/>
                <a:gd name="T40" fmla="*/ 2147483647 w 2820"/>
                <a:gd name="T41" fmla="*/ 2147483647 h 2912"/>
                <a:gd name="T42" fmla="*/ 2147483647 w 2820"/>
                <a:gd name="T43" fmla="*/ 2147483647 h 2912"/>
                <a:gd name="T44" fmla="*/ 2147483647 w 2820"/>
                <a:gd name="T45" fmla="*/ 2147483647 h 2912"/>
                <a:gd name="T46" fmla="*/ 2147483647 w 2820"/>
                <a:gd name="T47" fmla="*/ 2147483647 h 2912"/>
                <a:gd name="T48" fmla="*/ 2147483647 w 2820"/>
                <a:gd name="T49" fmla="*/ 2147483647 h 2912"/>
                <a:gd name="T50" fmla="*/ 2147483647 w 2820"/>
                <a:gd name="T51" fmla="*/ 2147483647 h 2912"/>
                <a:gd name="T52" fmla="*/ 2147483647 w 2820"/>
                <a:gd name="T53" fmla="*/ 2147483647 h 2912"/>
                <a:gd name="T54" fmla="*/ 2147483647 w 2820"/>
                <a:gd name="T55" fmla="*/ 2147483647 h 2912"/>
                <a:gd name="T56" fmla="*/ 2147483647 w 2820"/>
                <a:gd name="T57" fmla="*/ 2147483647 h 2912"/>
                <a:gd name="T58" fmla="*/ 2147483647 w 2820"/>
                <a:gd name="T59" fmla="*/ 2147483647 h 2912"/>
                <a:gd name="T60" fmla="*/ 2147483647 w 2820"/>
                <a:gd name="T61" fmla="*/ 2147483647 h 2912"/>
                <a:gd name="T62" fmla="*/ 2147483647 w 2820"/>
                <a:gd name="T63" fmla="*/ 2147483647 h 2912"/>
                <a:gd name="T64" fmla="*/ 2147483647 w 2820"/>
                <a:gd name="T65" fmla="*/ 2147483647 h 2912"/>
                <a:gd name="T66" fmla="*/ 2147483647 w 2820"/>
                <a:gd name="T67" fmla="*/ 2147483647 h 2912"/>
                <a:gd name="T68" fmla="*/ 2147483647 w 2820"/>
                <a:gd name="T69" fmla="*/ 2147483647 h 2912"/>
                <a:gd name="T70" fmla="*/ 2147483647 w 2820"/>
                <a:gd name="T71" fmla="*/ 2147483647 h 2912"/>
                <a:gd name="T72" fmla="*/ 2147483647 w 2820"/>
                <a:gd name="T73" fmla="*/ 2147483647 h 2912"/>
                <a:gd name="T74" fmla="*/ 2147483647 w 2820"/>
                <a:gd name="T75" fmla="*/ 2147483647 h 2912"/>
                <a:gd name="T76" fmla="*/ 2147483647 w 2820"/>
                <a:gd name="T77" fmla="*/ 2147483647 h 2912"/>
                <a:gd name="T78" fmla="*/ 2147483647 w 2820"/>
                <a:gd name="T79" fmla="*/ 2147483647 h 2912"/>
                <a:gd name="T80" fmla="*/ 2147483647 w 2820"/>
                <a:gd name="T81" fmla="*/ 2147483647 h 2912"/>
                <a:gd name="T82" fmla="*/ 2147483647 w 2820"/>
                <a:gd name="T83" fmla="*/ 2147483647 h 2912"/>
                <a:gd name="T84" fmla="*/ 2147483647 w 2820"/>
                <a:gd name="T85" fmla="*/ 2147483647 h 2912"/>
                <a:gd name="T86" fmla="*/ 2147483647 w 2820"/>
                <a:gd name="T87" fmla="*/ 2147483647 h 2912"/>
                <a:gd name="T88" fmla="*/ 2147483647 w 2820"/>
                <a:gd name="T89" fmla="*/ 2147483647 h 2912"/>
                <a:gd name="T90" fmla="*/ 2147483647 w 2820"/>
                <a:gd name="T91" fmla="*/ 0 h 2912"/>
                <a:gd name="T92" fmla="*/ 2147483647 w 2820"/>
                <a:gd name="T93" fmla="*/ 2147483647 h 2912"/>
                <a:gd name="T94" fmla="*/ 2147483647 w 2820"/>
                <a:gd name="T95" fmla="*/ 2147483647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rgbClr val="33CCCC"/>
                </a:gs>
                <a:gs pos="100000">
                  <a:srgbClr val="009999"/>
                </a:gs>
              </a:gsLst>
              <a:lin ang="5400000" scaled="1"/>
            </a:gradFill>
            <a:ln w="0">
              <a:noFill/>
              <a:prstDash val="solid"/>
              <a:round/>
              <a:headEnd/>
              <a:tailEnd/>
            </a:ln>
            <a:effectLst>
              <a:outerShdw dist="206741" dir="8249373" algn="ctr" rotWithShape="0">
                <a:schemeClr val="tx2">
                  <a:alpha val="50000"/>
                </a:schemeClr>
              </a:outerShdw>
            </a:effectLst>
          </p:spPr>
          <p:txBody>
            <a:bodyPr/>
            <a:lstStyle/>
            <a:p>
              <a:pPr>
                <a:defRPr/>
              </a:pPr>
              <a:endParaRPr lang="zh-TW" altLang="en-US">
                <a:latin typeface="Arial" pitchFamily="34" charset="0"/>
                <a:ea typeface="新細明體" pitchFamily="18" charset="-120"/>
              </a:endParaRPr>
            </a:p>
          </p:txBody>
        </p:sp>
        <p:grpSp>
          <p:nvGrpSpPr>
            <p:cNvPr id="313" name="群組 5"/>
            <p:cNvGrpSpPr>
              <a:grpSpLocks/>
            </p:cNvGrpSpPr>
            <p:nvPr/>
          </p:nvGrpSpPr>
          <p:grpSpPr bwMode="auto">
            <a:xfrm>
              <a:off x="7316788" y="4040188"/>
              <a:ext cx="1108075" cy="1150937"/>
              <a:chOff x="5867400" y="3995737"/>
              <a:chExt cx="1108075" cy="1150936"/>
            </a:xfrm>
          </p:grpSpPr>
          <p:grpSp>
            <p:nvGrpSpPr>
              <p:cNvPr id="412" name="Group 9"/>
              <p:cNvGrpSpPr>
                <a:grpSpLocks noChangeAspect="1"/>
              </p:cNvGrpSpPr>
              <p:nvPr/>
            </p:nvGrpSpPr>
            <p:grpSpPr bwMode="auto">
              <a:xfrm>
                <a:off x="5867400" y="3995737"/>
                <a:ext cx="1108075" cy="1150936"/>
                <a:chOff x="1935" y="2160"/>
                <a:chExt cx="1294" cy="1399"/>
              </a:xfrm>
            </p:grpSpPr>
            <p:pic>
              <p:nvPicPr>
                <p:cNvPr id="414" name="Picture 10" descr="Picture1"/>
                <p:cNvPicPr>
                  <a:picLocks noChangeAspect="1" noChangeArrowheads="1"/>
                </p:cNvPicPr>
                <p:nvPr/>
              </p:nvPicPr>
              <p:blipFill>
                <a:blip r:embed="rId6" cstate="print"/>
                <a:srcRect/>
                <a:stretch>
                  <a:fillRect/>
                </a:stretch>
              </p:blipFill>
              <p:spPr bwMode="auto">
                <a:xfrm>
                  <a:off x="1968" y="3216"/>
                  <a:ext cx="1248" cy="343"/>
                </a:xfrm>
                <a:prstGeom prst="rect">
                  <a:avLst/>
                </a:prstGeom>
                <a:noFill/>
                <a:ln w="9525">
                  <a:noFill/>
                  <a:miter lim="800000"/>
                  <a:headEnd/>
                  <a:tailEnd/>
                </a:ln>
              </p:spPr>
            </p:pic>
            <p:sp>
              <p:nvSpPr>
                <p:cNvPr id="415" name="Oval 11"/>
                <p:cNvSpPr>
                  <a:spLocks noChangeAspect="1" noChangeArrowheads="1"/>
                </p:cNvSpPr>
                <p:nvPr/>
              </p:nvSpPr>
              <p:spPr bwMode="gray">
                <a:xfrm>
                  <a:off x="1935" y="2160"/>
                  <a:ext cx="1294" cy="1228"/>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416" name="Oval 12"/>
                <p:cNvSpPr>
                  <a:spLocks noChangeAspect="1" noChangeArrowheads="1"/>
                </p:cNvSpPr>
                <p:nvPr/>
              </p:nvSpPr>
              <p:spPr bwMode="gray">
                <a:xfrm>
                  <a:off x="1952" y="2167"/>
                  <a:ext cx="1262" cy="1198"/>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417" name="Oval 13"/>
                <p:cNvSpPr>
                  <a:spLocks noChangeAspect="1" noChangeArrowheads="1"/>
                </p:cNvSpPr>
                <p:nvPr/>
              </p:nvSpPr>
              <p:spPr bwMode="gray">
                <a:xfrm>
                  <a:off x="1965" y="2178"/>
                  <a:ext cx="1201" cy="1120"/>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418" name="Oval 14"/>
                <p:cNvSpPr>
                  <a:spLocks noChangeAspect="1" noChangeArrowheads="1"/>
                </p:cNvSpPr>
                <p:nvPr/>
              </p:nvSpPr>
              <p:spPr bwMode="gray">
                <a:xfrm>
                  <a:off x="2035" y="2210"/>
                  <a:ext cx="1068" cy="908"/>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lang="zh-TW" altLang="en-US">
                    <a:solidFill>
                      <a:srgbClr val="000000"/>
                    </a:solidFill>
                  </a:endParaRPr>
                </a:p>
              </p:txBody>
            </p:sp>
          </p:grpSp>
          <p:sp>
            <p:nvSpPr>
              <p:cNvPr id="413" name="Text Box 29"/>
              <p:cNvSpPr txBox="1">
                <a:spLocks noChangeArrowheads="1"/>
              </p:cNvSpPr>
              <p:nvPr/>
            </p:nvSpPr>
            <p:spPr bwMode="auto">
              <a:xfrm>
                <a:off x="5894387" y="4176637"/>
                <a:ext cx="1081088" cy="707885"/>
              </a:xfrm>
              <a:prstGeom prst="rect">
                <a:avLst/>
              </a:prstGeom>
              <a:noFill/>
              <a:ln>
                <a:noFill/>
              </a:ln>
              <a:extLst/>
            </p:spPr>
            <p:txBody>
              <a:bodyPr lIns="0" rIns="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TW" sz="2000" b="1" dirty="0" smtClean="0">
                    <a:solidFill>
                      <a:srgbClr val="000000"/>
                    </a:solidFill>
                    <a:effectLst>
                      <a:outerShdw blurRad="38100" dist="38100" dir="2700000" algn="tl">
                        <a:srgbClr val="C0C0C0"/>
                      </a:outerShdw>
                    </a:effectLst>
                    <a:latin typeface="Arial Black" pitchFamily="34" charset="0"/>
                  </a:rPr>
                  <a:t>2016-2020</a:t>
                </a:r>
                <a:endParaRPr lang="en-US" altLang="zh-TW" sz="2000" b="1" dirty="0">
                  <a:solidFill>
                    <a:srgbClr val="000000"/>
                  </a:solidFill>
                  <a:effectLst>
                    <a:outerShdw blurRad="38100" dist="38100" dir="2700000" algn="tl">
                      <a:srgbClr val="C0C0C0"/>
                    </a:outerShdw>
                  </a:effectLst>
                  <a:latin typeface="Arial Black" pitchFamily="34" charset="0"/>
                </a:endParaRPr>
              </a:p>
            </p:txBody>
          </p:sp>
        </p:grpSp>
        <p:grpSp>
          <p:nvGrpSpPr>
            <p:cNvPr id="314" name="群組 6"/>
            <p:cNvGrpSpPr>
              <a:grpSpLocks/>
            </p:cNvGrpSpPr>
            <p:nvPr/>
          </p:nvGrpSpPr>
          <p:grpSpPr bwMode="auto">
            <a:xfrm>
              <a:off x="3403600" y="1674813"/>
              <a:ext cx="695325" cy="554037"/>
              <a:chOff x="1889125" y="1785938"/>
              <a:chExt cx="695325" cy="554037"/>
            </a:xfrm>
          </p:grpSpPr>
          <p:grpSp>
            <p:nvGrpSpPr>
              <p:cNvPr id="405" name="Group 21"/>
              <p:cNvGrpSpPr>
                <a:grpSpLocks/>
              </p:cNvGrpSpPr>
              <p:nvPr/>
            </p:nvGrpSpPr>
            <p:grpSpPr bwMode="auto">
              <a:xfrm>
                <a:off x="1889125" y="1785938"/>
                <a:ext cx="695325" cy="554037"/>
                <a:chOff x="1560" y="768"/>
                <a:chExt cx="672" cy="558"/>
              </a:xfrm>
            </p:grpSpPr>
            <p:pic>
              <p:nvPicPr>
                <p:cNvPr id="407" name="Picture 22" descr="Picture1"/>
                <p:cNvPicPr>
                  <a:picLocks noChangeAspect="1" noChangeArrowheads="1"/>
                </p:cNvPicPr>
                <p:nvPr/>
              </p:nvPicPr>
              <p:blipFill>
                <a:blip r:embed="rId6" cstate="print"/>
                <a:srcRect/>
                <a:stretch>
                  <a:fillRect/>
                </a:stretch>
              </p:blipFill>
              <p:spPr bwMode="auto">
                <a:xfrm>
                  <a:off x="1560" y="1140"/>
                  <a:ext cx="672" cy="186"/>
                </a:xfrm>
                <a:prstGeom prst="rect">
                  <a:avLst/>
                </a:prstGeom>
                <a:noFill/>
                <a:ln w="9525">
                  <a:noFill/>
                  <a:miter lim="800000"/>
                  <a:headEnd/>
                  <a:tailEnd/>
                </a:ln>
              </p:spPr>
            </p:pic>
            <p:sp>
              <p:nvSpPr>
                <p:cNvPr id="408" name="Oval 23"/>
                <p:cNvSpPr>
                  <a:spLocks noChangeArrowheads="1"/>
                </p:cNvSpPr>
                <p:nvPr/>
              </p:nvSpPr>
              <p:spPr bwMode="gray">
                <a:xfrm>
                  <a:off x="1658" y="768"/>
                  <a:ext cx="469" cy="459"/>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lang="zh-TW" altLang="en-US" sz="1200">
                    <a:solidFill>
                      <a:srgbClr val="000000"/>
                    </a:solidFill>
                  </a:endParaRPr>
                </a:p>
              </p:txBody>
            </p:sp>
            <p:sp>
              <p:nvSpPr>
                <p:cNvPr id="409" name="Oval 24"/>
                <p:cNvSpPr>
                  <a:spLocks noChangeArrowheads="1"/>
                </p:cNvSpPr>
                <p:nvPr/>
              </p:nvSpPr>
              <p:spPr bwMode="gray">
                <a:xfrm>
                  <a:off x="1664" y="770"/>
                  <a:ext cx="458" cy="448"/>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lang="zh-TW" altLang="en-US" sz="1200">
                    <a:solidFill>
                      <a:srgbClr val="000000"/>
                    </a:solidFill>
                  </a:endParaRPr>
                </a:p>
              </p:txBody>
            </p:sp>
            <p:sp>
              <p:nvSpPr>
                <p:cNvPr id="410" name="Oval 25"/>
                <p:cNvSpPr>
                  <a:spLocks noChangeArrowheads="1"/>
                </p:cNvSpPr>
                <p:nvPr/>
              </p:nvSpPr>
              <p:spPr bwMode="gray">
                <a:xfrm>
                  <a:off x="1669" y="775"/>
                  <a:ext cx="435" cy="419"/>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lang="zh-TW" altLang="en-US" sz="1200">
                    <a:solidFill>
                      <a:srgbClr val="000000"/>
                    </a:solidFill>
                  </a:endParaRPr>
                </a:p>
              </p:txBody>
            </p:sp>
            <p:sp>
              <p:nvSpPr>
                <p:cNvPr id="411" name="Oval 26"/>
                <p:cNvSpPr>
                  <a:spLocks noChangeArrowheads="1"/>
                </p:cNvSpPr>
                <p:nvPr/>
              </p:nvSpPr>
              <p:spPr bwMode="gray">
                <a:xfrm>
                  <a:off x="1694" y="787"/>
                  <a:ext cx="387" cy="339"/>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lang="zh-TW" altLang="en-US" sz="1200">
                    <a:solidFill>
                      <a:srgbClr val="000000"/>
                    </a:solidFill>
                  </a:endParaRPr>
                </a:p>
              </p:txBody>
            </p:sp>
          </p:grpSp>
          <p:sp>
            <p:nvSpPr>
              <p:cNvPr id="406" name="Text Box 27"/>
              <p:cNvSpPr txBox="1">
                <a:spLocks noChangeArrowheads="1"/>
              </p:cNvSpPr>
              <p:nvPr/>
            </p:nvSpPr>
            <p:spPr bwMode="auto">
              <a:xfrm>
                <a:off x="1944827" y="1900238"/>
                <a:ext cx="595035" cy="276999"/>
              </a:xfrm>
              <a:prstGeom prst="rect">
                <a:avLst/>
              </a:prstGeom>
              <a:noFill/>
              <a:ln w="9525" algn="ctr">
                <a:noFill/>
                <a:miter lim="800000"/>
                <a:headEnd/>
                <a:tailEnd/>
              </a:ln>
              <a:effectLst/>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TW" sz="1200" b="1" dirty="0" smtClean="0">
                    <a:solidFill>
                      <a:srgbClr val="000000"/>
                    </a:solidFill>
                    <a:effectLst>
                      <a:outerShdw blurRad="38100" dist="38100" dir="2700000" algn="tl">
                        <a:srgbClr val="C0C0C0"/>
                      </a:outerShdw>
                    </a:effectLst>
                    <a:latin typeface="Arial Black" pitchFamily="34" charset="0"/>
                  </a:rPr>
                  <a:t>2005</a:t>
                </a:r>
                <a:endParaRPr lang="en-US" altLang="zh-TW" sz="1200" b="1" dirty="0">
                  <a:solidFill>
                    <a:srgbClr val="000000"/>
                  </a:solidFill>
                  <a:effectLst>
                    <a:outerShdw blurRad="38100" dist="38100" dir="2700000" algn="tl">
                      <a:srgbClr val="C0C0C0"/>
                    </a:outerShdw>
                  </a:effectLst>
                  <a:latin typeface="Arial Black" pitchFamily="34" charset="0"/>
                </a:endParaRPr>
              </a:p>
            </p:txBody>
          </p:sp>
        </p:grpSp>
        <p:grpSp>
          <p:nvGrpSpPr>
            <p:cNvPr id="315" name="群組 7"/>
            <p:cNvGrpSpPr>
              <a:grpSpLocks/>
            </p:cNvGrpSpPr>
            <p:nvPr/>
          </p:nvGrpSpPr>
          <p:grpSpPr bwMode="auto">
            <a:xfrm>
              <a:off x="2699792" y="1700880"/>
              <a:ext cx="612000" cy="648000"/>
              <a:chOff x="125413" y="2414586"/>
              <a:chExt cx="688239" cy="720280"/>
            </a:xfrm>
          </p:grpSpPr>
          <p:grpSp>
            <p:nvGrpSpPr>
              <p:cNvPr id="398" name="Group 15"/>
              <p:cNvGrpSpPr>
                <a:grpSpLocks noChangeAspect="1"/>
              </p:cNvGrpSpPr>
              <p:nvPr/>
            </p:nvGrpSpPr>
            <p:grpSpPr bwMode="auto">
              <a:xfrm>
                <a:off x="125413" y="2414586"/>
                <a:ext cx="688239" cy="720280"/>
                <a:chOff x="576" y="1920"/>
                <a:chExt cx="1056" cy="1152"/>
              </a:xfrm>
            </p:grpSpPr>
            <p:pic>
              <p:nvPicPr>
                <p:cNvPr id="400" name="Picture 16" descr="Picture1"/>
                <p:cNvPicPr>
                  <a:picLocks noChangeAspect="1" noChangeArrowheads="1"/>
                </p:cNvPicPr>
                <p:nvPr/>
              </p:nvPicPr>
              <p:blipFill>
                <a:blip r:embed="rId6" cstate="print"/>
                <a:srcRect/>
                <a:stretch>
                  <a:fillRect/>
                </a:stretch>
              </p:blipFill>
              <p:spPr bwMode="auto">
                <a:xfrm>
                  <a:off x="576" y="2780"/>
                  <a:ext cx="1056" cy="292"/>
                </a:xfrm>
                <a:prstGeom prst="rect">
                  <a:avLst/>
                </a:prstGeom>
                <a:noFill/>
                <a:ln w="9525">
                  <a:noFill/>
                  <a:miter lim="800000"/>
                  <a:headEnd/>
                  <a:tailEnd/>
                </a:ln>
              </p:spPr>
            </p:pic>
            <p:sp>
              <p:nvSpPr>
                <p:cNvPr id="401" name="Oval 17"/>
                <p:cNvSpPr>
                  <a:spLocks noChangeAspect="1" noChangeArrowheads="1"/>
                </p:cNvSpPr>
                <p:nvPr/>
              </p:nvSpPr>
              <p:spPr bwMode="gray">
                <a:xfrm>
                  <a:off x="625" y="1920"/>
                  <a:ext cx="993" cy="1011"/>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402" name="Oval 18"/>
                <p:cNvSpPr>
                  <a:spLocks noChangeAspect="1" noChangeArrowheads="1"/>
                </p:cNvSpPr>
                <p:nvPr/>
              </p:nvSpPr>
              <p:spPr bwMode="gray">
                <a:xfrm>
                  <a:off x="637" y="1925"/>
                  <a:ext cx="883" cy="899"/>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403" name="Oval 19"/>
                <p:cNvSpPr>
                  <a:spLocks noChangeAspect="1" noChangeArrowheads="1"/>
                </p:cNvSpPr>
                <p:nvPr/>
              </p:nvSpPr>
              <p:spPr bwMode="gray">
                <a:xfrm>
                  <a:off x="690" y="1935"/>
                  <a:ext cx="922" cy="922"/>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404" name="Oval 20"/>
                <p:cNvSpPr>
                  <a:spLocks noChangeAspect="1" noChangeArrowheads="1"/>
                </p:cNvSpPr>
                <p:nvPr/>
              </p:nvSpPr>
              <p:spPr bwMode="gray">
                <a:xfrm>
                  <a:off x="701" y="1961"/>
                  <a:ext cx="758" cy="691"/>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lang="zh-TW" altLang="en-US">
                    <a:solidFill>
                      <a:srgbClr val="000000"/>
                    </a:solidFill>
                  </a:endParaRPr>
                </a:p>
              </p:txBody>
            </p:sp>
          </p:grpSp>
          <p:sp>
            <p:nvSpPr>
              <p:cNvPr id="399" name="Text Box 28"/>
              <p:cNvSpPr txBox="1">
                <a:spLocks noChangeArrowheads="1"/>
              </p:cNvSpPr>
              <p:nvPr/>
            </p:nvSpPr>
            <p:spPr bwMode="auto">
              <a:xfrm>
                <a:off x="163808" y="2565305"/>
                <a:ext cx="626698" cy="292207"/>
              </a:xfrm>
              <a:prstGeom prst="rect">
                <a:avLst/>
              </a:prstGeom>
              <a:noFill/>
              <a:ln w="9525" algn="ctr">
                <a:noFill/>
                <a:miter lim="800000"/>
                <a:headEnd/>
                <a:tailEnd/>
              </a:ln>
              <a:effectLst/>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TW" sz="1300" b="1" dirty="0" smtClean="0">
                    <a:solidFill>
                      <a:srgbClr val="000000"/>
                    </a:solidFill>
                    <a:effectLst>
                      <a:outerShdw blurRad="38100" dist="38100" dir="2700000" algn="tl">
                        <a:srgbClr val="C0C0C0"/>
                      </a:outerShdw>
                    </a:effectLst>
                    <a:latin typeface="Arial Black" pitchFamily="34" charset="0"/>
                  </a:rPr>
                  <a:t>2006</a:t>
                </a:r>
                <a:endParaRPr lang="en-US" altLang="zh-TW" sz="1300" b="1" dirty="0">
                  <a:solidFill>
                    <a:srgbClr val="000000"/>
                  </a:solidFill>
                  <a:effectLst>
                    <a:outerShdw blurRad="38100" dist="38100" dir="2700000" algn="tl">
                      <a:srgbClr val="C0C0C0"/>
                    </a:outerShdw>
                  </a:effectLst>
                  <a:latin typeface="Arial Black" pitchFamily="34" charset="0"/>
                </a:endParaRPr>
              </a:p>
            </p:txBody>
          </p:sp>
        </p:grpSp>
        <p:grpSp>
          <p:nvGrpSpPr>
            <p:cNvPr id="316" name="群組 8"/>
            <p:cNvGrpSpPr>
              <a:grpSpLocks/>
            </p:cNvGrpSpPr>
            <p:nvPr/>
          </p:nvGrpSpPr>
          <p:grpSpPr bwMode="auto">
            <a:xfrm>
              <a:off x="539552" y="2996952"/>
              <a:ext cx="792000" cy="822325"/>
              <a:chOff x="1535113" y="4135437"/>
              <a:chExt cx="792000" cy="823114"/>
            </a:xfrm>
          </p:grpSpPr>
          <p:grpSp>
            <p:nvGrpSpPr>
              <p:cNvPr id="391" name="Group 9"/>
              <p:cNvGrpSpPr>
                <a:grpSpLocks noChangeAspect="1"/>
              </p:cNvGrpSpPr>
              <p:nvPr/>
            </p:nvGrpSpPr>
            <p:grpSpPr bwMode="auto">
              <a:xfrm>
                <a:off x="1535113" y="4135437"/>
                <a:ext cx="792000" cy="823114"/>
                <a:chOff x="1935" y="2160"/>
                <a:chExt cx="1294" cy="1399"/>
              </a:xfrm>
            </p:grpSpPr>
            <p:pic>
              <p:nvPicPr>
                <p:cNvPr id="393" name="Picture 10" descr="Picture1"/>
                <p:cNvPicPr>
                  <a:picLocks noChangeAspect="1" noChangeArrowheads="1"/>
                </p:cNvPicPr>
                <p:nvPr/>
              </p:nvPicPr>
              <p:blipFill>
                <a:blip r:embed="rId6" cstate="print"/>
                <a:srcRect/>
                <a:stretch>
                  <a:fillRect/>
                </a:stretch>
              </p:blipFill>
              <p:spPr bwMode="auto">
                <a:xfrm>
                  <a:off x="1968" y="3216"/>
                  <a:ext cx="1248" cy="343"/>
                </a:xfrm>
                <a:prstGeom prst="rect">
                  <a:avLst/>
                </a:prstGeom>
                <a:noFill/>
                <a:ln w="9525">
                  <a:noFill/>
                  <a:miter lim="800000"/>
                  <a:headEnd/>
                  <a:tailEnd/>
                </a:ln>
              </p:spPr>
            </p:pic>
            <p:sp>
              <p:nvSpPr>
                <p:cNvPr id="394" name="Oval 11"/>
                <p:cNvSpPr>
                  <a:spLocks noChangeAspect="1" noChangeArrowheads="1"/>
                </p:cNvSpPr>
                <p:nvPr/>
              </p:nvSpPr>
              <p:spPr bwMode="gray">
                <a:xfrm>
                  <a:off x="1935" y="2160"/>
                  <a:ext cx="1294" cy="1228"/>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95" name="Oval 12"/>
                <p:cNvSpPr>
                  <a:spLocks noChangeAspect="1" noChangeArrowheads="1"/>
                </p:cNvSpPr>
                <p:nvPr/>
              </p:nvSpPr>
              <p:spPr bwMode="gray">
                <a:xfrm>
                  <a:off x="1952" y="2167"/>
                  <a:ext cx="1262" cy="1198"/>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96" name="Oval 13"/>
                <p:cNvSpPr>
                  <a:spLocks noChangeAspect="1" noChangeArrowheads="1"/>
                </p:cNvSpPr>
                <p:nvPr/>
              </p:nvSpPr>
              <p:spPr bwMode="gray">
                <a:xfrm>
                  <a:off x="1965" y="2178"/>
                  <a:ext cx="1201" cy="1120"/>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97" name="Oval 14"/>
                <p:cNvSpPr>
                  <a:spLocks noChangeAspect="1" noChangeArrowheads="1"/>
                </p:cNvSpPr>
                <p:nvPr/>
              </p:nvSpPr>
              <p:spPr bwMode="gray">
                <a:xfrm>
                  <a:off x="2035" y="2210"/>
                  <a:ext cx="1068" cy="908"/>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lang="zh-TW" altLang="en-US">
                    <a:solidFill>
                      <a:srgbClr val="000000"/>
                    </a:solidFill>
                  </a:endParaRPr>
                </a:p>
              </p:txBody>
            </p:sp>
          </p:grpSp>
          <p:sp>
            <p:nvSpPr>
              <p:cNvPr id="392" name="Text Box 29"/>
              <p:cNvSpPr txBox="1">
                <a:spLocks noChangeArrowheads="1"/>
              </p:cNvSpPr>
              <p:nvPr/>
            </p:nvSpPr>
            <p:spPr bwMode="auto">
              <a:xfrm>
                <a:off x="1550826" y="4342554"/>
                <a:ext cx="776287" cy="308270"/>
              </a:xfrm>
              <a:prstGeom prst="rect">
                <a:avLst/>
              </a:prstGeom>
              <a:noFill/>
              <a:ln>
                <a:noFill/>
              </a:ln>
              <a:extLst/>
            </p:spPr>
            <p:txBody>
              <a:bodyPr lIns="0" rIns="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TW" sz="1400" b="1" dirty="0" smtClean="0">
                    <a:solidFill>
                      <a:srgbClr val="000000"/>
                    </a:solidFill>
                    <a:effectLst>
                      <a:outerShdw blurRad="38100" dist="38100" dir="2700000" algn="tl">
                        <a:srgbClr val="C0C0C0"/>
                      </a:outerShdw>
                    </a:effectLst>
                    <a:latin typeface="Arial Black" pitchFamily="34" charset="0"/>
                  </a:rPr>
                  <a:t>2010</a:t>
                </a:r>
                <a:endParaRPr lang="en-US" altLang="zh-TW" sz="1400" b="1" dirty="0">
                  <a:solidFill>
                    <a:srgbClr val="000000"/>
                  </a:solidFill>
                  <a:effectLst>
                    <a:outerShdw blurRad="38100" dist="38100" dir="2700000" algn="tl">
                      <a:srgbClr val="C0C0C0"/>
                    </a:outerShdw>
                  </a:effectLst>
                  <a:latin typeface="Arial Black" pitchFamily="34" charset="0"/>
                </a:endParaRPr>
              </a:p>
            </p:txBody>
          </p:sp>
        </p:grpSp>
        <p:grpSp>
          <p:nvGrpSpPr>
            <p:cNvPr id="317" name="群組 9"/>
            <p:cNvGrpSpPr>
              <a:grpSpLocks/>
            </p:cNvGrpSpPr>
            <p:nvPr/>
          </p:nvGrpSpPr>
          <p:grpSpPr bwMode="auto">
            <a:xfrm>
              <a:off x="3849365" y="4277841"/>
              <a:ext cx="1082675" cy="1095375"/>
              <a:chOff x="4273500" y="4356101"/>
              <a:chExt cx="1082094" cy="1095376"/>
            </a:xfrm>
          </p:grpSpPr>
          <p:grpSp>
            <p:nvGrpSpPr>
              <p:cNvPr id="384" name="Group 9"/>
              <p:cNvGrpSpPr>
                <a:grpSpLocks noChangeAspect="1"/>
              </p:cNvGrpSpPr>
              <p:nvPr/>
            </p:nvGrpSpPr>
            <p:grpSpPr bwMode="auto">
              <a:xfrm>
                <a:off x="4284663" y="4356101"/>
                <a:ext cx="1054100" cy="1095376"/>
                <a:chOff x="1935" y="2160"/>
                <a:chExt cx="1294" cy="1399"/>
              </a:xfrm>
            </p:grpSpPr>
            <p:pic>
              <p:nvPicPr>
                <p:cNvPr id="386" name="Picture 10" descr="Picture1"/>
                <p:cNvPicPr>
                  <a:picLocks noChangeAspect="1" noChangeArrowheads="1"/>
                </p:cNvPicPr>
                <p:nvPr/>
              </p:nvPicPr>
              <p:blipFill>
                <a:blip r:embed="rId6" cstate="print"/>
                <a:srcRect/>
                <a:stretch>
                  <a:fillRect/>
                </a:stretch>
              </p:blipFill>
              <p:spPr bwMode="auto">
                <a:xfrm>
                  <a:off x="1968" y="3216"/>
                  <a:ext cx="1248" cy="343"/>
                </a:xfrm>
                <a:prstGeom prst="rect">
                  <a:avLst/>
                </a:prstGeom>
                <a:noFill/>
                <a:ln w="9525">
                  <a:noFill/>
                  <a:miter lim="800000"/>
                  <a:headEnd/>
                  <a:tailEnd/>
                </a:ln>
              </p:spPr>
            </p:pic>
            <p:sp>
              <p:nvSpPr>
                <p:cNvPr id="387" name="Oval 11"/>
                <p:cNvSpPr>
                  <a:spLocks noChangeAspect="1" noChangeArrowheads="1"/>
                </p:cNvSpPr>
                <p:nvPr/>
              </p:nvSpPr>
              <p:spPr bwMode="gray">
                <a:xfrm>
                  <a:off x="1935" y="2160"/>
                  <a:ext cx="1294" cy="1228"/>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88" name="Oval 12"/>
                <p:cNvSpPr>
                  <a:spLocks noChangeAspect="1" noChangeArrowheads="1"/>
                </p:cNvSpPr>
                <p:nvPr/>
              </p:nvSpPr>
              <p:spPr bwMode="gray">
                <a:xfrm>
                  <a:off x="1952" y="2269"/>
                  <a:ext cx="1262" cy="1198"/>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89" name="Oval 13"/>
                <p:cNvSpPr>
                  <a:spLocks noChangeAspect="1" noChangeArrowheads="1"/>
                </p:cNvSpPr>
                <p:nvPr/>
              </p:nvSpPr>
              <p:spPr bwMode="gray">
                <a:xfrm>
                  <a:off x="1965" y="2178"/>
                  <a:ext cx="1201" cy="1120"/>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90" name="Oval 14"/>
                <p:cNvSpPr>
                  <a:spLocks noChangeAspect="1" noChangeArrowheads="1"/>
                </p:cNvSpPr>
                <p:nvPr/>
              </p:nvSpPr>
              <p:spPr bwMode="gray">
                <a:xfrm>
                  <a:off x="2035" y="2210"/>
                  <a:ext cx="1068" cy="908"/>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lang="zh-TW" altLang="en-US">
                    <a:solidFill>
                      <a:srgbClr val="000000"/>
                    </a:solidFill>
                  </a:endParaRPr>
                </a:p>
              </p:txBody>
            </p:sp>
          </p:grpSp>
          <p:sp>
            <p:nvSpPr>
              <p:cNvPr id="385" name="Text Box 29"/>
              <p:cNvSpPr txBox="1">
                <a:spLocks noChangeArrowheads="1"/>
              </p:cNvSpPr>
              <p:nvPr/>
            </p:nvSpPr>
            <p:spPr bwMode="auto">
              <a:xfrm>
                <a:off x="4273500" y="4711651"/>
                <a:ext cx="1082094" cy="307777"/>
              </a:xfrm>
              <a:prstGeom prst="rect">
                <a:avLst/>
              </a:prstGeom>
              <a:noFill/>
              <a:ln>
                <a:noFill/>
              </a:ln>
              <a:extLst/>
            </p:spPr>
            <p:txBody>
              <a:bodyPr lIns="0" tIns="0" rIns="0" bIns="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TW" sz="2000" b="1" dirty="0" smtClean="0">
                    <a:solidFill>
                      <a:srgbClr val="000000"/>
                    </a:solidFill>
                    <a:effectLst>
                      <a:outerShdw blurRad="38100" dist="38100" dir="2700000" algn="tl">
                        <a:srgbClr val="C0C0C0"/>
                      </a:outerShdw>
                    </a:effectLst>
                    <a:latin typeface="Arial Black" pitchFamily="34" charset="0"/>
                  </a:rPr>
                  <a:t>2014</a:t>
                </a:r>
                <a:endParaRPr lang="en-US" altLang="zh-TW" sz="2000" b="1" dirty="0">
                  <a:solidFill>
                    <a:srgbClr val="000000"/>
                  </a:solidFill>
                  <a:effectLst>
                    <a:outerShdw blurRad="38100" dist="38100" dir="2700000" algn="tl">
                      <a:srgbClr val="C0C0C0"/>
                    </a:outerShdw>
                  </a:effectLst>
                  <a:latin typeface="Arial Black" pitchFamily="34" charset="0"/>
                </a:endParaRPr>
              </a:p>
            </p:txBody>
          </p:sp>
        </p:grpSp>
        <p:sp>
          <p:nvSpPr>
            <p:cNvPr id="318" name="Rectangle 31"/>
            <p:cNvSpPr>
              <a:spLocks noChangeArrowheads="1"/>
            </p:cNvSpPr>
            <p:nvPr/>
          </p:nvSpPr>
          <p:spPr bwMode="auto">
            <a:xfrm>
              <a:off x="3932237" y="1628775"/>
              <a:ext cx="2221907" cy="550863"/>
            </a:xfrm>
            <a:prstGeom prst="rect">
              <a:avLst/>
            </a:prstGeom>
            <a:noFill/>
            <a:ln w="9525">
              <a:noFill/>
              <a:miter lim="800000"/>
              <a:headEnd/>
              <a:tailEnd/>
            </a:ln>
          </p:spPr>
          <p:txBody>
            <a:bodyPr/>
            <a:lstStyle/>
            <a:p>
              <a:pPr eaLnBrk="0" hangingPunct="0">
                <a:buClr>
                  <a:srgbClr val="FF0000"/>
                </a:buClr>
                <a:buSzPct val="110000"/>
                <a:buFont typeface="Wingdings" pitchFamily="2" charset="2"/>
                <a:buChar char="l"/>
              </a:pPr>
              <a:r>
                <a:rPr lang="zh-TW" altLang="en-US" sz="1400" b="1" dirty="0">
                  <a:solidFill>
                    <a:srgbClr val="0000FF"/>
                  </a:solidFill>
                  <a:latin typeface="微軟正黑體" pitchFamily="34" charset="-120"/>
                  <a:ea typeface="微軟正黑體" pitchFamily="34" charset="-120"/>
                  <a:cs typeface="Times New Roman" pitchFamily="18" charset="0"/>
                </a:rPr>
                <a:t> </a:t>
              </a:r>
              <a:r>
                <a:rPr lang="en-US" altLang="zh-TW" sz="1400" b="1" dirty="0" smtClean="0">
                  <a:solidFill>
                    <a:srgbClr val="0000FF"/>
                  </a:solidFill>
                  <a:latin typeface="微軟正黑體" pitchFamily="34" charset="-120"/>
                  <a:ea typeface="微軟正黑體" pitchFamily="34" charset="-120"/>
                  <a:cs typeface="Times New Roman" pitchFamily="18" charset="0"/>
                </a:rPr>
                <a:t>Join COP11 meeting</a:t>
              </a:r>
              <a:endParaRPr lang="en-US" altLang="zh-TW" sz="1400" b="1" dirty="0">
                <a:solidFill>
                  <a:srgbClr val="0000FF"/>
                </a:solidFill>
                <a:latin typeface="微軟正黑體" pitchFamily="34" charset="-120"/>
                <a:ea typeface="微軟正黑體" pitchFamily="34" charset="-120"/>
                <a:cs typeface="Times New Roman" pitchFamily="18" charset="0"/>
              </a:endParaRPr>
            </a:p>
            <a:p>
              <a:pPr eaLnBrk="0" hangingPunct="0">
                <a:buClr>
                  <a:srgbClr val="FF0000"/>
                </a:buClr>
                <a:buSzPct val="110000"/>
                <a:buFont typeface="Wingdings" pitchFamily="2" charset="2"/>
                <a:buChar char="l"/>
              </a:pPr>
              <a:r>
                <a:rPr lang="en-US" altLang="zh-TW" sz="1400" b="1" dirty="0">
                  <a:solidFill>
                    <a:srgbClr val="0000FF"/>
                  </a:solidFill>
                  <a:latin typeface="微軟正黑體" pitchFamily="34" charset="-120"/>
                  <a:ea typeface="微軟正黑體" pitchFamily="34" charset="-120"/>
                  <a:cs typeface="Times New Roman" pitchFamily="18" charset="0"/>
                </a:rPr>
                <a:t> </a:t>
              </a:r>
              <a:r>
                <a:rPr lang="en-US" altLang="zh-TW" sz="1400" b="1" dirty="0" smtClean="0">
                  <a:solidFill>
                    <a:srgbClr val="0000FF"/>
                  </a:solidFill>
                  <a:latin typeface="微軟正黑體" pitchFamily="34" charset="-120"/>
                  <a:ea typeface="微軟正黑體" pitchFamily="34" charset="-120"/>
                  <a:cs typeface="Times New Roman" pitchFamily="18" charset="0"/>
                </a:rPr>
                <a:t>Start GHG inventory</a:t>
              </a:r>
              <a:endParaRPr lang="en-US" altLang="zh-TW" sz="1400" b="1" dirty="0">
                <a:solidFill>
                  <a:srgbClr val="0000FF"/>
                </a:solidFill>
                <a:latin typeface="微軟正黑體" pitchFamily="34" charset="-120"/>
                <a:ea typeface="微軟正黑體" pitchFamily="34" charset="-120"/>
                <a:cs typeface="Times New Roman" pitchFamily="18" charset="0"/>
              </a:endParaRPr>
            </a:p>
          </p:txBody>
        </p:sp>
        <p:grpSp>
          <p:nvGrpSpPr>
            <p:cNvPr id="319" name="群組 13"/>
            <p:cNvGrpSpPr>
              <a:grpSpLocks noChangeAspect="1"/>
            </p:cNvGrpSpPr>
            <p:nvPr/>
          </p:nvGrpSpPr>
          <p:grpSpPr bwMode="auto">
            <a:xfrm>
              <a:off x="2195848" y="4109451"/>
              <a:ext cx="1008000" cy="1047741"/>
              <a:chOff x="1535113" y="4135437"/>
              <a:chExt cx="792000" cy="823114"/>
            </a:xfrm>
          </p:grpSpPr>
          <p:grpSp>
            <p:nvGrpSpPr>
              <p:cNvPr id="377" name="Group 9"/>
              <p:cNvGrpSpPr>
                <a:grpSpLocks noChangeAspect="1"/>
              </p:cNvGrpSpPr>
              <p:nvPr/>
            </p:nvGrpSpPr>
            <p:grpSpPr bwMode="auto">
              <a:xfrm>
                <a:off x="1535113" y="4135437"/>
                <a:ext cx="792000" cy="823114"/>
                <a:chOff x="1935" y="2160"/>
                <a:chExt cx="1294" cy="1399"/>
              </a:xfrm>
            </p:grpSpPr>
            <p:pic>
              <p:nvPicPr>
                <p:cNvPr id="379" name="Picture 10" descr="Picture1"/>
                <p:cNvPicPr>
                  <a:picLocks noChangeAspect="1" noChangeArrowheads="1"/>
                </p:cNvPicPr>
                <p:nvPr/>
              </p:nvPicPr>
              <p:blipFill>
                <a:blip r:embed="rId6" cstate="print"/>
                <a:srcRect/>
                <a:stretch>
                  <a:fillRect/>
                </a:stretch>
              </p:blipFill>
              <p:spPr bwMode="auto">
                <a:xfrm>
                  <a:off x="1968" y="3216"/>
                  <a:ext cx="1248" cy="343"/>
                </a:xfrm>
                <a:prstGeom prst="rect">
                  <a:avLst/>
                </a:prstGeom>
                <a:noFill/>
                <a:ln w="9525">
                  <a:noFill/>
                  <a:miter lim="800000"/>
                  <a:headEnd/>
                  <a:tailEnd/>
                </a:ln>
              </p:spPr>
            </p:pic>
            <p:sp>
              <p:nvSpPr>
                <p:cNvPr id="380" name="Oval 11"/>
                <p:cNvSpPr>
                  <a:spLocks noChangeAspect="1" noChangeArrowheads="1"/>
                </p:cNvSpPr>
                <p:nvPr/>
              </p:nvSpPr>
              <p:spPr bwMode="gray">
                <a:xfrm>
                  <a:off x="1935" y="2160"/>
                  <a:ext cx="1294" cy="1228"/>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81" name="Oval 12"/>
                <p:cNvSpPr>
                  <a:spLocks noChangeAspect="1" noChangeArrowheads="1"/>
                </p:cNvSpPr>
                <p:nvPr/>
              </p:nvSpPr>
              <p:spPr bwMode="gray">
                <a:xfrm>
                  <a:off x="1952" y="2167"/>
                  <a:ext cx="1262" cy="1198"/>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82" name="Oval 13"/>
                <p:cNvSpPr>
                  <a:spLocks noChangeAspect="1" noChangeArrowheads="1"/>
                </p:cNvSpPr>
                <p:nvPr/>
              </p:nvSpPr>
              <p:spPr bwMode="gray">
                <a:xfrm>
                  <a:off x="2025" y="2178"/>
                  <a:ext cx="1201" cy="1120"/>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83" name="Oval 14"/>
                <p:cNvSpPr>
                  <a:spLocks noChangeAspect="1" noChangeArrowheads="1"/>
                </p:cNvSpPr>
                <p:nvPr/>
              </p:nvSpPr>
              <p:spPr bwMode="gray">
                <a:xfrm>
                  <a:off x="2035" y="2210"/>
                  <a:ext cx="1068" cy="908"/>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lang="zh-TW" altLang="en-US">
                    <a:solidFill>
                      <a:srgbClr val="000000"/>
                    </a:solidFill>
                  </a:endParaRPr>
                </a:p>
              </p:txBody>
            </p:sp>
          </p:grpSp>
          <p:sp>
            <p:nvSpPr>
              <p:cNvPr id="378" name="Text Box 29"/>
              <p:cNvSpPr txBox="1">
                <a:spLocks noChangeArrowheads="1"/>
              </p:cNvSpPr>
              <p:nvPr/>
            </p:nvSpPr>
            <p:spPr bwMode="auto">
              <a:xfrm>
                <a:off x="1543629" y="4327024"/>
                <a:ext cx="776387" cy="289509"/>
              </a:xfrm>
              <a:prstGeom prst="rect">
                <a:avLst/>
              </a:prstGeom>
              <a:noFill/>
              <a:ln>
                <a:noFill/>
              </a:ln>
              <a:extLst/>
            </p:spPr>
            <p:txBody>
              <a:bodyPr lIns="0" rIns="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TW" b="1" dirty="0" smtClean="0">
                    <a:solidFill>
                      <a:srgbClr val="000000"/>
                    </a:solidFill>
                    <a:effectLst>
                      <a:outerShdw blurRad="38100" dist="38100" dir="2700000" algn="tl">
                        <a:srgbClr val="C0C0C0"/>
                      </a:outerShdw>
                    </a:effectLst>
                    <a:latin typeface="Arial Black" pitchFamily="34" charset="0"/>
                  </a:rPr>
                  <a:t>2012</a:t>
                </a:r>
                <a:endParaRPr lang="en-US" altLang="zh-TW" b="1" dirty="0">
                  <a:solidFill>
                    <a:srgbClr val="000000"/>
                  </a:solidFill>
                  <a:effectLst>
                    <a:outerShdw blurRad="38100" dist="38100" dir="2700000" algn="tl">
                      <a:srgbClr val="C0C0C0"/>
                    </a:outerShdw>
                  </a:effectLst>
                  <a:latin typeface="Arial Black" pitchFamily="34" charset="0"/>
                </a:endParaRPr>
              </a:p>
            </p:txBody>
          </p:sp>
        </p:grpSp>
        <p:grpSp>
          <p:nvGrpSpPr>
            <p:cNvPr id="320" name="群組 319"/>
            <p:cNvGrpSpPr>
              <a:grpSpLocks noChangeAspect="1"/>
            </p:cNvGrpSpPr>
            <p:nvPr/>
          </p:nvGrpSpPr>
          <p:grpSpPr bwMode="auto">
            <a:xfrm>
              <a:off x="949871" y="3733973"/>
              <a:ext cx="885825" cy="919163"/>
              <a:chOff x="1535113" y="4135437"/>
              <a:chExt cx="792000" cy="823114"/>
            </a:xfrm>
          </p:grpSpPr>
          <p:grpSp>
            <p:nvGrpSpPr>
              <p:cNvPr id="370" name="Group 9"/>
              <p:cNvGrpSpPr>
                <a:grpSpLocks noChangeAspect="1"/>
              </p:cNvGrpSpPr>
              <p:nvPr/>
            </p:nvGrpSpPr>
            <p:grpSpPr bwMode="auto">
              <a:xfrm>
                <a:off x="1535113" y="4135437"/>
                <a:ext cx="792000" cy="823114"/>
                <a:chOff x="1935" y="2160"/>
                <a:chExt cx="1294" cy="1399"/>
              </a:xfrm>
            </p:grpSpPr>
            <p:pic>
              <p:nvPicPr>
                <p:cNvPr id="372" name="Picture 10" descr="Picture1"/>
                <p:cNvPicPr>
                  <a:picLocks noChangeAspect="1" noChangeArrowheads="1"/>
                </p:cNvPicPr>
                <p:nvPr/>
              </p:nvPicPr>
              <p:blipFill>
                <a:blip r:embed="rId6" cstate="print"/>
                <a:srcRect/>
                <a:stretch>
                  <a:fillRect/>
                </a:stretch>
              </p:blipFill>
              <p:spPr bwMode="auto">
                <a:xfrm>
                  <a:off x="1968" y="3216"/>
                  <a:ext cx="1248" cy="343"/>
                </a:xfrm>
                <a:prstGeom prst="rect">
                  <a:avLst/>
                </a:prstGeom>
                <a:noFill/>
                <a:ln w="9525">
                  <a:noFill/>
                  <a:miter lim="800000"/>
                  <a:headEnd/>
                  <a:tailEnd/>
                </a:ln>
              </p:spPr>
            </p:pic>
            <p:sp>
              <p:nvSpPr>
                <p:cNvPr id="373" name="Oval 11"/>
                <p:cNvSpPr>
                  <a:spLocks noChangeAspect="1" noChangeArrowheads="1"/>
                </p:cNvSpPr>
                <p:nvPr/>
              </p:nvSpPr>
              <p:spPr bwMode="gray">
                <a:xfrm>
                  <a:off x="1935" y="2160"/>
                  <a:ext cx="1294" cy="1228"/>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74" name="Oval 12"/>
                <p:cNvSpPr>
                  <a:spLocks noChangeAspect="1" noChangeArrowheads="1"/>
                </p:cNvSpPr>
                <p:nvPr/>
              </p:nvSpPr>
              <p:spPr bwMode="gray">
                <a:xfrm>
                  <a:off x="1952" y="2167"/>
                  <a:ext cx="1262" cy="1198"/>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75" name="Oval 13"/>
                <p:cNvSpPr>
                  <a:spLocks noChangeAspect="1" noChangeArrowheads="1"/>
                </p:cNvSpPr>
                <p:nvPr/>
              </p:nvSpPr>
              <p:spPr bwMode="gray">
                <a:xfrm>
                  <a:off x="1965" y="2178"/>
                  <a:ext cx="1201" cy="1120"/>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76" name="Oval 14"/>
                <p:cNvSpPr>
                  <a:spLocks noChangeAspect="1" noChangeArrowheads="1"/>
                </p:cNvSpPr>
                <p:nvPr/>
              </p:nvSpPr>
              <p:spPr bwMode="gray">
                <a:xfrm>
                  <a:off x="2035" y="2210"/>
                  <a:ext cx="1068" cy="908"/>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lang="zh-TW" altLang="en-US">
                    <a:solidFill>
                      <a:srgbClr val="000000"/>
                    </a:solidFill>
                  </a:endParaRPr>
                </a:p>
              </p:txBody>
            </p:sp>
          </p:grpSp>
          <p:sp>
            <p:nvSpPr>
              <p:cNvPr id="371" name="Text Box 29"/>
              <p:cNvSpPr txBox="1">
                <a:spLocks noChangeArrowheads="1"/>
              </p:cNvSpPr>
              <p:nvPr/>
            </p:nvSpPr>
            <p:spPr bwMode="auto">
              <a:xfrm>
                <a:off x="1543629" y="4327355"/>
                <a:ext cx="776388" cy="303176"/>
              </a:xfrm>
              <a:prstGeom prst="rect">
                <a:avLst/>
              </a:prstGeom>
              <a:noFill/>
              <a:ln>
                <a:noFill/>
              </a:ln>
              <a:extLst/>
            </p:spPr>
            <p:txBody>
              <a:bodyPr lIns="0" rIns="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TW" sz="1600" b="1" dirty="0" smtClean="0">
                    <a:solidFill>
                      <a:srgbClr val="000000"/>
                    </a:solidFill>
                    <a:effectLst>
                      <a:outerShdw blurRad="38100" dist="38100" dir="2700000" algn="tl">
                        <a:srgbClr val="C0C0C0"/>
                      </a:outerShdw>
                    </a:effectLst>
                    <a:latin typeface="Arial Black" pitchFamily="34" charset="0"/>
                  </a:rPr>
                  <a:t>2011</a:t>
                </a:r>
                <a:endParaRPr lang="en-US" altLang="zh-TW" sz="1600" b="1" dirty="0">
                  <a:solidFill>
                    <a:srgbClr val="000000"/>
                  </a:solidFill>
                  <a:effectLst>
                    <a:outerShdw blurRad="38100" dist="38100" dir="2700000" algn="tl">
                      <a:srgbClr val="C0C0C0"/>
                    </a:outerShdw>
                  </a:effectLst>
                  <a:latin typeface="Arial Black" pitchFamily="34" charset="0"/>
                </a:endParaRPr>
              </a:p>
            </p:txBody>
          </p:sp>
        </p:grpSp>
        <p:grpSp>
          <p:nvGrpSpPr>
            <p:cNvPr id="321" name="群組 17"/>
            <p:cNvGrpSpPr>
              <a:grpSpLocks/>
            </p:cNvGrpSpPr>
            <p:nvPr/>
          </p:nvGrpSpPr>
          <p:grpSpPr bwMode="auto">
            <a:xfrm>
              <a:off x="5606132" y="4205833"/>
              <a:ext cx="1054100" cy="1095375"/>
              <a:chOff x="4284663" y="4356101"/>
              <a:chExt cx="1054100" cy="1095376"/>
            </a:xfrm>
          </p:grpSpPr>
          <p:grpSp>
            <p:nvGrpSpPr>
              <p:cNvPr id="363" name="Group 9"/>
              <p:cNvGrpSpPr>
                <a:grpSpLocks noChangeAspect="1"/>
              </p:cNvGrpSpPr>
              <p:nvPr/>
            </p:nvGrpSpPr>
            <p:grpSpPr bwMode="auto">
              <a:xfrm>
                <a:off x="4284663" y="4356101"/>
                <a:ext cx="1054100" cy="1095376"/>
                <a:chOff x="1935" y="2160"/>
                <a:chExt cx="1294" cy="1399"/>
              </a:xfrm>
            </p:grpSpPr>
            <p:pic>
              <p:nvPicPr>
                <p:cNvPr id="365" name="Picture 10" descr="Picture1"/>
                <p:cNvPicPr>
                  <a:picLocks noChangeAspect="1" noChangeArrowheads="1"/>
                </p:cNvPicPr>
                <p:nvPr/>
              </p:nvPicPr>
              <p:blipFill>
                <a:blip r:embed="rId6" cstate="print"/>
                <a:srcRect/>
                <a:stretch>
                  <a:fillRect/>
                </a:stretch>
              </p:blipFill>
              <p:spPr bwMode="auto">
                <a:xfrm>
                  <a:off x="1968" y="3216"/>
                  <a:ext cx="1248" cy="343"/>
                </a:xfrm>
                <a:prstGeom prst="rect">
                  <a:avLst/>
                </a:prstGeom>
                <a:noFill/>
                <a:ln w="9525">
                  <a:noFill/>
                  <a:miter lim="800000"/>
                  <a:headEnd/>
                  <a:tailEnd/>
                </a:ln>
              </p:spPr>
            </p:pic>
            <p:sp>
              <p:nvSpPr>
                <p:cNvPr id="366" name="Oval 11"/>
                <p:cNvSpPr>
                  <a:spLocks noChangeAspect="1" noChangeArrowheads="1"/>
                </p:cNvSpPr>
                <p:nvPr/>
              </p:nvSpPr>
              <p:spPr bwMode="gray">
                <a:xfrm>
                  <a:off x="1935" y="2160"/>
                  <a:ext cx="1294" cy="1228"/>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67" name="Oval 12"/>
                <p:cNvSpPr>
                  <a:spLocks noChangeAspect="1" noChangeArrowheads="1"/>
                </p:cNvSpPr>
                <p:nvPr/>
              </p:nvSpPr>
              <p:spPr bwMode="gray">
                <a:xfrm>
                  <a:off x="1952" y="2167"/>
                  <a:ext cx="1262" cy="1198"/>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68" name="Oval 13"/>
                <p:cNvSpPr>
                  <a:spLocks noChangeAspect="1" noChangeArrowheads="1"/>
                </p:cNvSpPr>
                <p:nvPr/>
              </p:nvSpPr>
              <p:spPr bwMode="gray">
                <a:xfrm>
                  <a:off x="1965" y="2178"/>
                  <a:ext cx="1201" cy="1120"/>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69" name="Oval 14"/>
                <p:cNvSpPr>
                  <a:spLocks noChangeAspect="1" noChangeArrowheads="1"/>
                </p:cNvSpPr>
                <p:nvPr/>
              </p:nvSpPr>
              <p:spPr bwMode="gray">
                <a:xfrm>
                  <a:off x="2035" y="2210"/>
                  <a:ext cx="1068" cy="908"/>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lang="zh-TW" altLang="en-US">
                    <a:solidFill>
                      <a:srgbClr val="000000"/>
                    </a:solidFill>
                  </a:endParaRPr>
                </a:p>
              </p:txBody>
            </p:sp>
          </p:grpSp>
          <p:sp>
            <p:nvSpPr>
              <p:cNvPr id="364" name="Text Box 29"/>
              <p:cNvSpPr txBox="1">
                <a:spLocks noChangeArrowheads="1"/>
              </p:cNvSpPr>
              <p:nvPr/>
            </p:nvSpPr>
            <p:spPr bwMode="auto">
              <a:xfrm>
                <a:off x="4302126" y="4699001"/>
                <a:ext cx="1036637" cy="306387"/>
              </a:xfrm>
              <a:prstGeom prst="rect">
                <a:avLst/>
              </a:prstGeom>
              <a:noFill/>
              <a:ln>
                <a:noFill/>
              </a:ln>
              <a:extLst/>
            </p:spPr>
            <p:txBody>
              <a:bodyPr lIns="0" tIns="0" rIns="0" bIns="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TW" sz="2000" b="1" dirty="0" smtClean="0">
                    <a:solidFill>
                      <a:srgbClr val="000000"/>
                    </a:solidFill>
                    <a:effectLst>
                      <a:outerShdw blurRad="38100" dist="38100" dir="2700000" algn="tl">
                        <a:srgbClr val="C0C0C0"/>
                      </a:outerShdw>
                    </a:effectLst>
                    <a:latin typeface="Arial Black" pitchFamily="34" charset="0"/>
                  </a:rPr>
                  <a:t>2015</a:t>
                </a:r>
                <a:endParaRPr lang="en-US" altLang="zh-TW" sz="2000" b="1" dirty="0">
                  <a:solidFill>
                    <a:srgbClr val="000000"/>
                  </a:solidFill>
                  <a:effectLst>
                    <a:outerShdw blurRad="38100" dist="38100" dir="2700000" algn="tl">
                      <a:srgbClr val="C0C0C0"/>
                    </a:outerShdw>
                  </a:effectLst>
                  <a:latin typeface="Arial Black" pitchFamily="34" charset="0"/>
                </a:endParaRPr>
              </a:p>
            </p:txBody>
          </p:sp>
        </p:grpSp>
        <p:pic>
          <p:nvPicPr>
            <p:cNvPr id="322" name="Picture 2" descr="C:\Documents and Settings\user\桌面\Bonn Pic\ICLEI\FQ5F2886_a.JPG"/>
            <p:cNvPicPr>
              <a:picLocks noChangeAspect="1" noChangeArrowheads="1"/>
            </p:cNvPicPr>
            <p:nvPr/>
          </p:nvPicPr>
          <p:blipFill>
            <a:blip r:embed="rId7" cstate="email">
              <a:extLst>
                <a:ext uri="{28A0092B-C50C-407E-A947-70E740481C1C}">
                  <a14:useLocalDpi xmlns:a14="http://schemas.microsoft.com/office/drawing/2010/main" xmlns=""/>
                </a:ext>
              </a:extLst>
            </a:blip>
            <a:srcRect/>
            <a:stretch>
              <a:fillRect/>
            </a:stretch>
          </p:blipFill>
          <p:spPr bwMode="auto">
            <a:xfrm>
              <a:off x="5074024" y="2204864"/>
              <a:ext cx="1872208" cy="1280633"/>
            </a:xfrm>
            <a:prstGeom prst="rect">
              <a:avLst/>
            </a:prstGeom>
            <a:ln>
              <a:noFill/>
            </a:ln>
            <a:effectLst>
              <a:softEdge rad="112500"/>
            </a:effectLst>
            <a:extLst/>
          </p:spPr>
        </p:pic>
        <p:pic>
          <p:nvPicPr>
            <p:cNvPr id="323" name="Picture 4" descr="F:\元科\99年調適計畫\ICLEI 2011\官方資訊\ICLEI.jpg"/>
            <p:cNvPicPr>
              <a:picLocks noChangeAspect="1" noChangeArrowheads="1"/>
            </p:cNvPicPr>
            <p:nvPr/>
          </p:nvPicPr>
          <p:blipFill>
            <a:blip r:embed="rId8" cstate="print">
              <a:extLst>
                <a:ext uri="{28A0092B-C50C-407E-A947-70E740481C1C}">
                  <a14:useLocalDpi xmlns:a14="http://schemas.microsoft.com/office/drawing/2010/main" xmlns=""/>
                </a:ext>
              </a:extLst>
            </a:blip>
            <a:srcRect/>
            <a:stretch>
              <a:fillRect/>
            </a:stretch>
          </p:blipFill>
          <p:spPr bwMode="auto">
            <a:xfrm>
              <a:off x="1815758" y="1691819"/>
              <a:ext cx="884034" cy="513045"/>
            </a:xfrm>
            <a:prstGeom prst="rect">
              <a:avLst/>
            </a:prstGeom>
            <a:noFill/>
            <a:ln w="9525">
              <a:noFill/>
              <a:miter lim="800000"/>
              <a:headEnd/>
              <a:tailEnd/>
            </a:ln>
          </p:spPr>
        </p:pic>
        <p:sp>
          <p:nvSpPr>
            <p:cNvPr id="324" name="Text Box 40"/>
            <p:cNvSpPr txBox="1">
              <a:spLocks noChangeArrowheads="1"/>
            </p:cNvSpPr>
            <p:nvPr/>
          </p:nvSpPr>
          <p:spPr bwMode="auto">
            <a:xfrm>
              <a:off x="2193704" y="1124744"/>
              <a:ext cx="1800200" cy="523220"/>
            </a:xfrm>
            <a:prstGeom prst="rect">
              <a:avLst/>
            </a:prstGeom>
            <a:noFill/>
            <a:ln w="9525">
              <a:noFill/>
              <a:miter lim="800000"/>
              <a:headEnd/>
              <a:tailEnd/>
            </a:ln>
          </p:spPr>
          <p:txBody>
            <a:bodyPr wrap="square">
              <a:spAutoFit/>
            </a:bodyPr>
            <a:lstStyle/>
            <a:p>
              <a:pPr eaLnBrk="0" hangingPunct="0">
                <a:buClr>
                  <a:srgbClr val="FF0000"/>
                </a:buClr>
                <a:buSzPct val="110000"/>
                <a:buFont typeface="Wingdings" pitchFamily="2" charset="2"/>
                <a:buChar char="l"/>
              </a:pPr>
              <a:r>
                <a:rPr lang="zh-TW" altLang="en-US" sz="1400" b="1" dirty="0" smtClean="0">
                  <a:solidFill>
                    <a:srgbClr val="0000FF"/>
                  </a:solidFill>
                  <a:latin typeface="微軟正黑體" pitchFamily="34" charset="-120"/>
                  <a:ea typeface="微軟正黑體" pitchFamily="34" charset="-120"/>
                  <a:cs typeface="Times New Roman" pitchFamily="18" charset="0"/>
                </a:rPr>
                <a:t> </a:t>
              </a:r>
              <a:r>
                <a:rPr lang="en-US" altLang="zh-TW" sz="1400" b="1" dirty="0" smtClean="0">
                  <a:solidFill>
                    <a:srgbClr val="0000FF"/>
                  </a:solidFill>
                  <a:latin typeface="微軟正黑體" pitchFamily="34" charset="-120"/>
                  <a:ea typeface="微軟正黑體" pitchFamily="34" charset="-120"/>
                  <a:cs typeface="Times New Roman" pitchFamily="18" charset="0"/>
                </a:rPr>
                <a:t>Become a member of ICLEI</a:t>
              </a:r>
              <a:r>
                <a:rPr lang="zh-TW" altLang="en-US" sz="1400" b="1" dirty="0" smtClean="0">
                  <a:solidFill>
                    <a:srgbClr val="0000FF"/>
                  </a:solidFill>
                  <a:latin typeface="微軟正黑體" pitchFamily="34" charset="-120"/>
                  <a:ea typeface="微軟正黑體" pitchFamily="34" charset="-120"/>
                  <a:cs typeface="Times New Roman" pitchFamily="18" charset="0"/>
                </a:rPr>
                <a:t>   </a:t>
              </a:r>
              <a:endParaRPr lang="en-US" altLang="zh-TW" sz="1400" b="1" dirty="0" smtClean="0">
                <a:solidFill>
                  <a:srgbClr val="0000FF"/>
                </a:solidFill>
                <a:latin typeface="微軟正黑體" pitchFamily="34" charset="-120"/>
                <a:ea typeface="微軟正黑體" pitchFamily="34" charset="-120"/>
                <a:cs typeface="Times New Roman" pitchFamily="18" charset="0"/>
              </a:endParaRPr>
            </a:p>
          </p:txBody>
        </p:sp>
        <p:sp>
          <p:nvSpPr>
            <p:cNvPr id="325" name="Text Box 41"/>
            <p:cNvSpPr txBox="1">
              <a:spLocks noChangeArrowheads="1"/>
            </p:cNvSpPr>
            <p:nvPr/>
          </p:nvSpPr>
          <p:spPr bwMode="auto">
            <a:xfrm>
              <a:off x="2411760" y="2276872"/>
              <a:ext cx="2806280" cy="523220"/>
            </a:xfrm>
            <a:prstGeom prst="rect">
              <a:avLst/>
            </a:prstGeom>
            <a:noFill/>
            <a:ln w="9525">
              <a:noFill/>
              <a:miter lim="800000"/>
              <a:headEnd/>
              <a:tailEnd/>
            </a:ln>
          </p:spPr>
          <p:txBody>
            <a:bodyPr wrap="square">
              <a:spAutoFit/>
            </a:bodyPr>
            <a:lstStyle/>
            <a:p>
              <a:pPr eaLnBrk="0" hangingPunct="0">
                <a:buClr>
                  <a:srgbClr val="FF0000"/>
                </a:buClr>
                <a:buSzPct val="110000"/>
                <a:buFont typeface="Wingdings" pitchFamily="2" charset="2"/>
                <a:buChar char="l"/>
              </a:pPr>
              <a:r>
                <a:rPr lang="zh-TW" altLang="en-US" sz="1400" b="1" dirty="0" smtClean="0">
                  <a:solidFill>
                    <a:srgbClr val="0000FF"/>
                  </a:solidFill>
                  <a:latin typeface="微軟正黑體" pitchFamily="34" charset="-120"/>
                  <a:ea typeface="微軟正黑體" pitchFamily="34" charset="-120"/>
                  <a:cs typeface="Times New Roman" pitchFamily="18" charset="0"/>
                </a:rPr>
                <a:t> </a:t>
              </a:r>
              <a:r>
                <a:rPr lang="en-US" altLang="zh-TW" sz="1400" b="1" dirty="0" smtClean="0">
                  <a:solidFill>
                    <a:srgbClr val="0000FF"/>
                  </a:solidFill>
                  <a:latin typeface="微軟正黑體" pitchFamily="34" charset="-120"/>
                  <a:ea typeface="微軟正黑體" pitchFamily="34" charset="-120"/>
                  <a:cs typeface="Times New Roman" pitchFamily="18" charset="0"/>
                </a:rPr>
                <a:t>Start  joining ICLEI meeting</a:t>
              </a:r>
            </a:p>
            <a:p>
              <a:pPr eaLnBrk="0" hangingPunct="0">
                <a:buClr>
                  <a:srgbClr val="FF0000"/>
                </a:buClr>
                <a:buSzPct val="110000"/>
                <a:buFont typeface="Wingdings" pitchFamily="2" charset="2"/>
                <a:buChar char="l"/>
              </a:pPr>
              <a:r>
                <a:rPr lang="en-US" altLang="zh-TW" sz="1400" b="1" dirty="0" smtClean="0">
                  <a:solidFill>
                    <a:srgbClr val="0000FF"/>
                  </a:solidFill>
                  <a:latin typeface="微軟正黑體" pitchFamily="34" charset="-120"/>
                  <a:ea typeface="微軟正黑體" pitchFamily="34" charset="-120"/>
                  <a:cs typeface="Times New Roman" pitchFamily="18" charset="0"/>
                </a:rPr>
                <a:t> Join ICLEI-CCP</a:t>
              </a:r>
              <a:r>
                <a:rPr lang="zh-TW" altLang="en-US" sz="1400" b="1" dirty="0" smtClean="0">
                  <a:solidFill>
                    <a:srgbClr val="0000FF"/>
                  </a:solidFill>
                  <a:latin typeface="微軟正黑體" pitchFamily="34" charset="-120"/>
                  <a:ea typeface="微軟正黑體" pitchFamily="34" charset="-120"/>
                  <a:cs typeface="Times New Roman" pitchFamily="18" charset="0"/>
                </a:rPr>
                <a:t> </a:t>
              </a:r>
              <a:r>
                <a:rPr lang="en-US" altLang="zh-TW" sz="1400" b="1" dirty="0" smtClean="0">
                  <a:solidFill>
                    <a:srgbClr val="0000FF"/>
                  </a:solidFill>
                  <a:latin typeface="微軟正黑體" pitchFamily="34" charset="-120"/>
                  <a:ea typeface="微軟正黑體" pitchFamily="34" charset="-120"/>
                  <a:cs typeface="Times New Roman" pitchFamily="18" charset="0"/>
                </a:rPr>
                <a:t>Project</a:t>
              </a:r>
              <a:endParaRPr lang="en-US" altLang="zh-TW" sz="1400" b="1" dirty="0">
                <a:solidFill>
                  <a:srgbClr val="0000FF"/>
                </a:solidFill>
                <a:latin typeface="微軟正黑體" pitchFamily="34" charset="-120"/>
                <a:ea typeface="微軟正黑體" pitchFamily="34" charset="-120"/>
                <a:cs typeface="Times New Roman" pitchFamily="18" charset="0"/>
              </a:endParaRPr>
            </a:p>
          </p:txBody>
        </p:sp>
        <p:grpSp>
          <p:nvGrpSpPr>
            <p:cNvPr id="326" name="群組 7"/>
            <p:cNvGrpSpPr>
              <a:grpSpLocks/>
            </p:cNvGrpSpPr>
            <p:nvPr/>
          </p:nvGrpSpPr>
          <p:grpSpPr bwMode="auto">
            <a:xfrm>
              <a:off x="1763688" y="1988195"/>
              <a:ext cx="688676" cy="720725"/>
              <a:chOff x="125413" y="2414586"/>
              <a:chExt cx="688239" cy="720280"/>
            </a:xfrm>
          </p:grpSpPr>
          <p:grpSp>
            <p:nvGrpSpPr>
              <p:cNvPr id="356" name="Group 15"/>
              <p:cNvGrpSpPr>
                <a:grpSpLocks noChangeAspect="1"/>
              </p:cNvGrpSpPr>
              <p:nvPr/>
            </p:nvGrpSpPr>
            <p:grpSpPr bwMode="auto">
              <a:xfrm>
                <a:off x="125413" y="2414586"/>
                <a:ext cx="688239" cy="720280"/>
                <a:chOff x="576" y="1920"/>
                <a:chExt cx="1056" cy="1152"/>
              </a:xfrm>
            </p:grpSpPr>
            <p:pic>
              <p:nvPicPr>
                <p:cNvPr id="358" name="Picture 16" descr="Picture1"/>
                <p:cNvPicPr>
                  <a:picLocks noChangeAspect="1" noChangeArrowheads="1"/>
                </p:cNvPicPr>
                <p:nvPr/>
              </p:nvPicPr>
              <p:blipFill>
                <a:blip r:embed="rId6" cstate="print"/>
                <a:srcRect/>
                <a:stretch>
                  <a:fillRect/>
                </a:stretch>
              </p:blipFill>
              <p:spPr bwMode="auto">
                <a:xfrm>
                  <a:off x="576" y="2780"/>
                  <a:ext cx="1056" cy="292"/>
                </a:xfrm>
                <a:prstGeom prst="rect">
                  <a:avLst/>
                </a:prstGeom>
                <a:noFill/>
                <a:ln w="9525">
                  <a:noFill/>
                  <a:miter lim="800000"/>
                  <a:headEnd/>
                  <a:tailEnd/>
                </a:ln>
              </p:spPr>
            </p:pic>
            <p:sp>
              <p:nvSpPr>
                <p:cNvPr id="359" name="Oval 17"/>
                <p:cNvSpPr>
                  <a:spLocks noChangeAspect="1" noChangeArrowheads="1"/>
                </p:cNvSpPr>
                <p:nvPr/>
              </p:nvSpPr>
              <p:spPr bwMode="gray">
                <a:xfrm>
                  <a:off x="625" y="1920"/>
                  <a:ext cx="993" cy="1011"/>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60" name="Oval 18"/>
                <p:cNvSpPr>
                  <a:spLocks noChangeAspect="1" noChangeArrowheads="1"/>
                </p:cNvSpPr>
                <p:nvPr/>
              </p:nvSpPr>
              <p:spPr bwMode="gray">
                <a:xfrm>
                  <a:off x="637" y="1925"/>
                  <a:ext cx="970" cy="987"/>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61" name="Oval 19"/>
                <p:cNvSpPr>
                  <a:spLocks noChangeAspect="1" noChangeArrowheads="1"/>
                </p:cNvSpPr>
                <p:nvPr/>
              </p:nvSpPr>
              <p:spPr bwMode="gray">
                <a:xfrm>
                  <a:off x="648" y="1935"/>
                  <a:ext cx="922" cy="922"/>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62" name="Oval 20"/>
                <p:cNvSpPr>
                  <a:spLocks noChangeAspect="1" noChangeArrowheads="1"/>
                </p:cNvSpPr>
                <p:nvPr/>
              </p:nvSpPr>
              <p:spPr bwMode="gray">
                <a:xfrm>
                  <a:off x="701" y="1961"/>
                  <a:ext cx="821" cy="748"/>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lang="zh-TW" altLang="en-US">
                    <a:solidFill>
                      <a:srgbClr val="000000"/>
                    </a:solidFill>
                  </a:endParaRPr>
                </a:p>
              </p:txBody>
            </p:sp>
          </p:grpSp>
          <p:sp>
            <p:nvSpPr>
              <p:cNvPr id="357" name="Text Box 28"/>
              <p:cNvSpPr txBox="1">
                <a:spLocks noChangeArrowheads="1"/>
              </p:cNvSpPr>
              <p:nvPr/>
            </p:nvSpPr>
            <p:spPr bwMode="auto">
              <a:xfrm>
                <a:off x="163808" y="2565305"/>
                <a:ext cx="626698" cy="292207"/>
              </a:xfrm>
              <a:prstGeom prst="rect">
                <a:avLst/>
              </a:prstGeom>
              <a:noFill/>
              <a:ln w="9525" algn="ctr">
                <a:noFill/>
                <a:miter lim="800000"/>
                <a:headEnd/>
                <a:tailEnd/>
              </a:ln>
              <a:effectLst/>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TW" sz="1300" b="1" dirty="0" smtClean="0">
                    <a:solidFill>
                      <a:srgbClr val="000000"/>
                    </a:solidFill>
                    <a:effectLst>
                      <a:outerShdw blurRad="38100" dist="38100" dir="2700000" algn="tl">
                        <a:srgbClr val="C0C0C0"/>
                      </a:outerShdw>
                    </a:effectLst>
                    <a:latin typeface="Arial Black" pitchFamily="34" charset="0"/>
                  </a:rPr>
                  <a:t>2007</a:t>
                </a:r>
                <a:endParaRPr lang="en-US" altLang="zh-TW" sz="1300" b="1" dirty="0">
                  <a:solidFill>
                    <a:srgbClr val="000000"/>
                  </a:solidFill>
                  <a:effectLst>
                    <a:outerShdw blurRad="38100" dist="38100" dir="2700000" algn="tl">
                      <a:srgbClr val="C0C0C0"/>
                    </a:outerShdw>
                  </a:effectLst>
                  <a:latin typeface="Arial Black" pitchFamily="34" charset="0"/>
                </a:endParaRPr>
              </a:p>
            </p:txBody>
          </p:sp>
        </p:grpSp>
        <p:grpSp>
          <p:nvGrpSpPr>
            <p:cNvPr id="327" name="群組 7"/>
            <p:cNvGrpSpPr>
              <a:grpSpLocks/>
            </p:cNvGrpSpPr>
            <p:nvPr/>
          </p:nvGrpSpPr>
          <p:grpSpPr bwMode="auto">
            <a:xfrm>
              <a:off x="971600" y="2348880"/>
              <a:ext cx="688676" cy="720725"/>
              <a:chOff x="125413" y="2414586"/>
              <a:chExt cx="688239" cy="720280"/>
            </a:xfrm>
          </p:grpSpPr>
          <p:grpSp>
            <p:nvGrpSpPr>
              <p:cNvPr id="349" name="Group 15"/>
              <p:cNvGrpSpPr>
                <a:grpSpLocks noChangeAspect="1"/>
              </p:cNvGrpSpPr>
              <p:nvPr/>
            </p:nvGrpSpPr>
            <p:grpSpPr bwMode="auto">
              <a:xfrm>
                <a:off x="125413" y="2414586"/>
                <a:ext cx="688239" cy="720280"/>
                <a:chOff x="576" y="1920"/>
                <a:chExt cx="1056" cy="1152"/>
              </a:xfrm>
            </p:grpSpPr>
            <p:pic>
              <p:nvPicPr>
                <p:cNvPr id="351" name="Picture 16" descr="Picture1"/>
                <p:cNvPicPr>
                  <a:picLocks noChangeAspect="1" noChangeArrowheads="1"/>
                </p:cNvPicPr>
                <p:nvPr/>
              </p:nvPicPr>
              <p:blipFill>
                <a:blip r:embed="rId6" cstate="print"/>
                <a:srcRect/>
                <a:stretch>
                  <a:fillRect/>
                </a:stretch>
              </p:blipFill>
              <p:spPr bwMode="auto">
                <a:xfrm>
                  <a:off x="576" y="2780"/>
                  <a:ext cx="1056" cy="292"/>
                </a:xfrm>
                <a:prstGeom prst="rect">
                  <a:avLst/>
                </a:prstGeom>
                <a:noFill/>
                <a:ln w="9525">
                  <a:noFill/>
                  <a:miter lim="800000"/>
                  <a:headEnd/>
                  <a:tailEnd/>
                </a:ln>
              </p:spPr>
            </p:pic>
            <p:sp>
              <p:nvSpPr>
                <p:cNvPr id="352" name="Oval 17"/>
                <p:cNvSpPr>
                  <a:spLocks noChangeAspect="1" noChangeArrowheads="1"/>
                </p:cNvSpPr>
                <p:nvPr/>
              </p:nvSpPr>
              <p:spPr bwMode="gray">
                <a:xfrm>
                  <a:off x="625" y="1920"/>
                  <a:ext cx="993" cy="1011"/>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53" name="Oval 18"/>
                <p:cNvSpPr>
                  <a:spLocks noChangeAspect="1" noChangeArrowheads="1"/>
                </p:cNvSpPr>
                <p:nvPr/>
              </p:nvSpPr>
              <p:spPr bwMode="gray">
                <a:xfrm>
                  <a:off x="637" y="1925"/>
                  <a:ext cx="970" cy="987"/>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54" name="Oval 19"/>
                <p:cNvSpPr>
                  <a:spLocks noChangeAspect="1" noChangeArrowheads="1"/>
                </p:cNvSpPr>
                <p:nvPr/>
              </p:nvSpPr>
              <p:spPr bwMode="gray">
                <a:xfrm>
                  <a:off x="648" y="1935"/>
                  <a:ext cx="922" cy="922"/>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lang="zh-TW" altLang="en-US">
                    <a:solidFill>
                      <a:srgbClr val="000000"/>
                    </a:solidFill>
                  </a:endParaRPr>
                </a:p>
              </p:txBody>
            </p:sp>
            <p:sp>
              <p:nvSpPr>
                <p:cNvPr id="355" name="Oval 20"/>
                <p:cNvSpPr>
                  <a:spLocks noChangeAspect="1" noChangeArrowheads="1"/>
                </p:cNvSpPr>
                <p:nvPr/>
              </p:nvSpPr>
              <p:spPr bwMode="gray">
                <a:xfrm>
                  <a:off x="701" y="1961"/>
                  <a:ext cx="821" cy="748"/>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lang="zh-TW" altLang="en-US">
                    <a:solidFill>
                      <a:srgbClr val="000000"/>
                    </a:solidFill>
                  </a:endParaRPr>
                </a:p>
              </p:txBody>
            </p:sp>
          </p:grpSp>
          <p:sp>
            <p:nvSpPr>
              <p:cNvPr id="350" name="Text Box 28"/>
              <p:cNvSpPr txBox="1">
                <a:spLocks noChangeArrowheads="1"/>
              </p:cNvSpPr>
              <p:nvPr/>
            </p:nvSpPr>
            <p:spPr bwMode="auto">
              <a:xfrm>
                <a:off x="163808" y="2565305"/>
                <a:ext cx="626698" cy="292207"/>
              </a:xfrm>
              <a:prstGeom prst="rect">
                <a:avLst/>
              </a:prstGeom>
              <a:noFill/>
              <a:ln w="9525" algn="ctr">
                <a:noFill/>
                <a:miter lim="800000"/>
                <a:headEnd/>
                <a:tailEnd/>
              </a:ln>
              <a:effectLst/>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TW" sz="1300" b="1" dirty="0" smtClean="0">
                    <a:solidFill>
                      <a:srgbClr val="000000"/>
                    </a:solidFill>
                    <a:effectLst>
                      <a:outerShdw blurRad="38100" dist="38100" dir="2700000" algn="tl">
                        <a:srgbClr val="C0C0C0"/>
                      </a:outerShdw>
                    </a:effectLst>
                    <a:latin typeface="Arial Black" pitchFamily="34" charset="0"/>
                  </a:rPr>
                  <a:t>2008</a:t>
                </a:r>
                <a:endParaRPr lang="en-US" altLang="zh-TW" sz="1300" b="1" dirty="0">
                  <a:solidFill>
                    <a:srgbClr val="000000"/>
                  </a:solidFill>
                  <a:effectLst>
                    <a:outerShdw blurRad="38100" dist="38100" dir="2700000" algn="tl">
                      <a:srgbClr val="C0C0C0"/>
                    </a:outerShdw>
                  </a:effectLst>
                  <a:latin typeface="Arial Black" pitchFamily="34" charset="0"/>
                </a:endParaRPr>
              </a:p>
            </p:txBody>
          </p:sp>
        </p:grpSp>
        <p:pic>
          <p:nvPicPr>
            <p:cNvPr id="328" name="Picture 2" descr="C:\Users\Joy\Downloads\images0219.jpg"/>
            <p:cNvPicPr>
              <a:picLocks noChangeAspect="1" noChangeArrowheads="1"/>
            </p:cNvPicPr>
            <p:nvPr/>
          </p:nvPicPr>
          <p:blipFill>
            <a:blip r:embed="rId9" cstate="print">
              <a:extLst>
                <a:ext uri="{28A0092B-C50C-407E-A947-70E740481C1C}">
                  <a14:useLocalDpi xmlns:a14="http://schemas.microsoft.com/office/drawing/2010/main" xmlns=""/>
                </a:ext>
              </a:extLst>
            </a:blip>
            <a:srcRect/>
            <a:stretch>
              <a:fillRect/>
            </a:stretch>
          </p:blipFill>
          <p:spPr bwMode="auto">
            <a:xfrm>
              <a:off x="-108520" y="1916832"/>
              <a:ext cx="1217824" cy="1008112"/>
            </a:xfrm>
            <a:prstGeom prst="rect">
              <a:avLst/>
            </a:prstGeom>
            <a:ln>
              <a:noFill/>
            </a:ln>
            <a:effectLst>
              <a:softEdge rad="112500"/>
            </a:effectLst>
          </p:spPr>
        </p:pic>
        <p:sp>
          <p:nvSpPr>
            <p:cNvPr id="329" name="Text Box 48"/>
            <p:cNvSpPr txBox="1">
              <a:spLocks noChangeArrowheads="1"/>
            </p:cNvSpPr>
            <p:nvPr/>
          </p:nvSpPr>
          <p:spPr bwMode="auto">
            <a:xfrm>
              <a:off x="1619672" y="2780928"/>
              <a:ext cx="3220398" cy="523220"/>
            </a:xfrm>
            <a:prstGeom prst="rect">
              <a:avLst/>
            </a:prstGeom>
            <a:noFill/>
            <a:ln w="9525">
              <a:noFill/>
              <a:miter lim="800000"/>
              <a:headEnd/>
              <a:tailEnd/>
            </a:ln>
          </p:spPr>
          <p:txBody>
            <a:bodyPr wrap="square">
              <a:spAutoFit/>
            </a:bodyPr>
            <a:lstStyle/>
            <a:p>
              <a:pPr marL="95250" indent="-95250" eaLnBrk="0" hangingPunct="0">
                <a:buClr>
                  <a:srgbClr val="FF0000"/>
                </a:buClr>
                <a:buSzPct val="110000"/>
                <a:buFont typeface="Wingdings" pitchFamily="2" charset="2"/>
                <a:buChar char="l"/>
              </a:pPr>
              <a:r>
                <a:rPr lang="zh-TW" altLang="en-US" sz="1400" b="1" dirty="0" smtClean="0">
                  <a:solidFill>
                    <a:srgbClr val="0000FF"/>
                  </a:solidFill>
                  <a:latin typeface="微軟正黑體" pitchFamily="34" charset="-120"/>
                  <a:ea typeface="微軟正黑體" pitchFamily="34" charset="-120"/>
                  <a:cs typeface="Times New Roman" pitchFamily="18" charset="0"/>
                </a:rPr>
                <a:t> </a:t>
              </a:r>
              <a:r>
                <a:rPr lang="en-US" altLang="zh-TW" sz="1400" b="1" dirty="0" smtClean="0">
                  <a:solidFill>
                    <a:srgbClr val="0000FF"/>
                  </a:solidFill>
                  <a:latin typeface="微軟正黑體" pitchFamily="34" charset="-120"/>
                  <a:ea typeface="微軟正黑體" pitchFamily="34" charset="-120"/>
                  <a:cs typeface="Times New Roman" pitchFamily="18" charset="0"/>
                </a:rPr>
                <a:t>International diplomatic partner  with NGO and students</a:t>
              </a:r>
            </a:p>
          </p:txBody>
        </p:sp>
        <p:pic>
          <p:nvPicPr>
            <p:cNvPr id="330" name="Picture 2" descr="D:\簡報\捷運標誌.gif"/>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827584" y="2111429"/>
              <a:ext cx="572201" cy="381467"/>
            </a:xfrm>
            <a:prstGeom prst="rect">
              <a:avLst/>
            </a:prstGeom>
            <a:noFill/>
            <a:extLst>
              <a:ext uri="{909E8E84-426E-40DD-AFC4-6F175D3DCCD1}">
                <a14:hiddenFill xmlns:a14="http://schemas.microsoft.com/office/drawing/2010/main" xmlns="">
                  <a:solidFill>
                    <a:srgbClr val="FFFFFF"/>
                  </a:solidFill>
                </a14:hiddenFill>
              </a:ext>
            </a:extLst>
          </p:spPr>
        </p:pic>
        <p:sp>
          <p:nvSpPr>
            <p:cNvPr id="331" name="Text Box 48"/>
            <p:cNvSpPr txBox="1">
              <a:spLocks noChangeArrowheads="1"/>
            </p:cNvSpPr>
            <p:nvPr/>
          </p:nvSpPr>
          <p:spPr bwMode="auto">
            <a:xfrm>
              <a:off x="1331640" y="3212976"/>
              <a:ext cx="3382344" cy="307777"/>
            </a:xfrm>
            <a:prstGeom prst="rect">
              <a:avLst/>
            </a:prstGeom>
            <a:noFill/>
            <a:ln w="9525">
              <a:noFill/>
              <a:miter lim="800000"/>
              <a:headEnd/>
              <a:tailEnd/>
            </a:ln>
          </p:spPr>
          <p:txBody>
            <a:bodyPr wrap="square">
              <a:spAutoFit/>
            </a:bodyPr>
            <a:lstStyle/>
            <a:p>
              <a:pPr eaLnBrk="0" hangingPunct="0">
                <a:buClr>
                  <a:srgbClr val="FF0000"/>
                </a:buClr>
                <a:buSzPct val="110000"/>
                <a:buFont typeface="Wingdings" pitchFamily="2" charset="2"/>
                <a:buChar char="l"/>
              </a:pPr>
              <a:r>
                <a:rPr lang="zh-TW" altLang="en-US" sz="1400" b="1" dirty="0" smtClean="0">
                  <a:solidFill>
                    <a:srgbClr val="0000FF"/>
                  </a:solidFill>
                  <a:latin typeface="微軟正黑體" pitchFamily="34" charset="-120"/>
                  <a:ea typeface="微軟正黑體" pitchFamily="34" charset="-120"/>
                  <a:cs typeface="Times New Roman" pitchFamily="18" charset="0"/>
                </a:rPr>
                <a:t> </a:t>
              </a:r>
              <a:r>
                <a:rPr lang="en-US" altLang="zh-TW" sz="1400" b="1" dirty="0" smtClean="0">
                  <a:solidFill>
                    <a:srgbClr val="0000FF"/>
                  </a:solidFill>
                  <a:latin typeface="微軟正黑體" pitchFamily="34" charset="-120"/>
                  <a:ea typeface="微軟正黑體" pitchFamily="34" charset="-120"/>
                  <a:cs typeface="Times New Roman" pitchFamily="18" charset="0"/>
                </a:rPr>
                <a:t>Set up the GHG emission goal</a:t>
              </a:r>
            </a:p>
          </p:txBody>
        </p:sp>
        <p:pic>
          <p:nvPicPr>
            <p:cNvPr id="332" name="Picture 3" descr="C:\Users\Administrator\Desktop\EcoMobility.png"/>
            <p:cNvPicPr>
              <a:picLocks noChangeAspect="1" noChangeArrowheads="1"/>
            </p:cNvPicPr>
            <p:nvPr/>
          </p:nvPicPr>
          <p:blipFill>
            <a:blip r:embed="rId11" cstate="print"/>
            <a:srcRect/>
            <a:stretch>
              <a:fillRect/>
            </a:stretch>
          </p:blipFill>
          <p:spPr bwMode="auto">
            <a:xfrm>
              <a:off x="68283" y="5422912"/>
              <a:ext cx="1117309" cy="670384"/>
            </a:xfrm>
            <a:prstGeom prst="rect">
              <a:avLst/>
            </a:prstGeom>
            <a:noFill/>
            <a:ln>
              <a:noFill/>
            </a:ln>
          </p:spPr>
        </p:pic>
        <p:pic>
          <p:nvPicPr>
            <p:cNvPr id="333" name="Picture 2" descr="C:\Users\Administrator\Desktop\icon_LAB.png"/>
            <p:cNvPicPr>
              <a:picLocks noChangeAspect="1" noChangeArrowheads="1"/>
            </p:cNvPicPr>
            <p:nvPr/>
          </p:nvPicPr>
          <p:blipFill>
            <a:blip r:embed="rId12" cstate="print"/>
            <a:srcRect/>
            <a:stretch>
              <a:fillRect/>
            </a:stretch>
          </p:blipFill>
          <p:spPr bwMode="auto">
            <a:xfrm>
              <a:off x="-108520" y="4649074"/>
              <a:ext cx="1558204" cy="796150"/>
            </a:xfrm>
            <a:prstGeom prst="rect">
              <a:avLst/>
            </a:prstGeom>
            <a:ln>
              <a:noFill/>
            </a:ln>
            <a:effectLst>
              <a:softEdge rad="112500"/>
            </a:effectLst>
          </p:spPr>
        </p:pic>
        <p:sp>
          <p:nvSpPr>
            <p:cNvPr id="334" name="文字方塊 333"/>
            <p:cNvSpPr txBox="1"/>
            <p:nvPr/>
          </p:nvSpPr>
          <p:spPr>
            <a:xfrm>
              <a:off x="323528" y="4283804"/>
              <a:ext cx="864096"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b="1" dirty="0" smtClean="0"/>
                <a:t>-11.6%</a:t>
              </a:r>
              <a:endParaRPr lang="zh-TW" altLang="en-US" b="1" dirty="0"/>
            </a:p>
          </p:txBody>
        </p:sp>
        <p:sp>
          <p:nvSpPr>
            <p:cNvPr id="335" name="矩形 334"/>
            <p:cNvSpPr/>
            <p:nvPr/>
          </p:nvSpPr>
          <p:spPr>
            <a:xfrm>
              <a:off x="7236296" y="5085184"/>
              <a:ext cx="2014192" cy="738664"/>
            </a:xfrm>
            <a:prstGeom prst="rect">
              <a:avLst/>
            </a:prstGeom>
          </p:spPr>
          <p:txBody>
            <a:bodyPr wrap="square">
              <a:spAutoFit/>
            </a:bodyPr>
            <a:lstStyle/>
            <a:p>
              <a:pPr marL="185738" indent="-185738" eaLnBrk="0" hangingPunct="0">
                <a:buClr>
                  <a:srgbClr val="FF0000"/>
                </a:buClr>
                <a:buSzPct val="110000"/>
                <a:buFont typeface="Wingdings" pitchFamily="2" charset="2"/>
                <a:buChar char="l"/>
              </a:pPr>
              <a:r>
                <a:rPr lang="zh-TW" altLang="en-US" sz="1400" b="1" dirty="0" smtClean="0">
                  <a:solidFill>
                    <a:srgbClr val="0000FF"/>
                  </a:solidFill>
                  <a:latin typeface="微軟正黑體" pitchFamily="34" charset="-120"/>
                  <a:ea typeface="微軟正黑體" pitchFamily="34" charset="-120"/>
                  <a:cs typeface="Arial" charset="0"/>
                </a:rPr>
                <a:t> </a:t>
              </a:r>
              <a:r>
                <a:rPr lang="en-US" altLang="zh-TW" sz="1400" b="1" dirty="0" smtClean="0">
                  <a:solidFill>
                    <a:srgbClr val="0000FF"/>
                  </a:solidFill>
                </a:rPr>
                <a:t>Industrial sectors  submit   self-management plans</a:t>
              </a:r>
              <a:endParaRPr lang="en-US" altLang="zh-TW" sz="1400" b="1" dirty="0" smtClean="0">
                <a:solidFill>
                  <a:srgbClr val="0000FF"/>
                </a:solidFill>
                <a:latin typeface="微軟正黑體" pitchFamily="34" charset="-120"/>
                <a:ea typeface="微軟正黑體" pitchFamily="34" charset="-120"/>
                <a:cs typeface="Arial" charset="0"/>
              </a:endParaRPr>
            </a:p>
          </p:txBody>
        </p:sp>
        <p:sp>
          <p:nvSpPr>
            <p:cNvPr id="336" name="向下箭號圖說文字 335"/>
            <p:cNvSpPr/>
            <p:nvPr/>
          </p:nvSpPr>
          <p:spPr>
            <a:xfrm>
              <a:off x="6952676" y="1988840"/>
              <a:ext cx="1943200" cy="2016224"/>
            </a:xfrm>
            <a:prstGeom prst="downArrowCallout">
              <a:avLst>
                <a:gd name="adj1" fmla="val 10161"/>
                <a:gd name="adj2" fmla="val 15615"/>
                <a:gd name="adj3" fmla="val 20399"/>
                <a:gd name="adj4" fmla="val 52214"/>
              </a:avLst>
            </a:prstGeom>
            <a:ln cap="sq"/>
          </p:spPr>
          <p:style>
            <a:lnRef idx="0">
              <a:schemeClr val="accent2"/>
            </a:lnRef>
            <a:fillRef idx="3">
              <a:schemeClr val="accent2"/>
            </a:fillRef>
            <a:effectRef idx="3">
              <a:schemeClr val="accent2"/>
            </a:effectRef>
            <a:fontRef idx="minor">
              <a:schemeClr val="lt1"/>
            </a:fontRef>
          </p:style>
          <p:txBody>
            <a:bodyPr rtlCol="0" anchor="ctr"/>
            <a:lstStyle/>
            <a:p>
              <a:pPr algn="ctr" eaLnBrk="0" hangingPunct="0">
                <a:buClr>
                  <a:srgbClr val="FF0000"/>
                </a:buClr>
                <a:buSzPct val="110000"/>
              </a:pPr>
              <a:r>
                <a:rPr lang="en-US" altLang="zh-TW" dirty="0" smtClean="0"/>
                <a:t>Expected to reach greenhouse gas reduction target</a:t>
              </a:r>
              <a:r>
                <a:rPr lang="en-US" altLang="zh-TW" b="1" dirty="0" smtClean="0">
                  <a:solidFill>
                    <a:schemeClr val="bg1"/>
                  </a:solidFill>
                  <a:ea typeface="微軟正黑體" pitchFamily="34" charset="-120"/>
                  <a:cs typeface="Arial" charset="0"/>
                </a:rPr>
                <a:t>(20%)</a:t>
              </a:r>
              <a:endParaRPr lang="en-US" altLang="zh-TW" b="1" dirty="0">
                <a:solidFill>
                  <a:schemeClr val="bg1"/>
                </a:solidFill>
                <a:ea typeface="微軟正黑體" pitchFamily="34" charset="-120"/>
                <a:cs typeface="Arial" charset="0"/>
              </a:endParaRPr>
            </a:p>
          </p:txBody>
        </p:sp>
        <p:sp>
          <p:nvSpPr>
            <p:cNvPr id="337" name="Text Box 48"/>
            <p:cNvSpPr txBox="1">
              <a:spLocks noChangeArrowheads="1"/>
            </p:cNvSpPr>
            <p:nvPr/>
          </p:nvSpPr>
          <p:spPr bwMode="auto">
            <a:xfrm>
              <a:off x="5218040" y="4869160"/>
              <a:ext cx="2376264" cy="738664"/>
            </a:xfrm>
            <a:prstGeom prst="rect">
              <a:avLst/>
            </a:prstGeom>
            <a:noFill/>
            <a:ln w="9525">
              <a:noFill/>
              <a:miter lim="800000"/>
              <a:headEnd/>
              <a:tailEnd/>
            </a:ln>
          </p:spPr>
          <p:txBody>
            <a:bodyPr wrap="square">
              <a:spAutoFit/>
            </a:bodyPr>
            <a:lstStyle/>
            <a:p>
              <a:pPr eaLnBrk="0" hangingPunct="0">
                <a:buClr>
                  <a:srgbClr val="FF0000"/>
                </a:buClr>
                <a:buSzPct val="110000"/>
                <a:buFont typeface="Wingdings" pitchFamily="2" charset="2"/>
                <a:buChar char="l"/>
              </a:pPr>
              <a:r>
                <a:rPr lang="fr-FR" altLang="zh-TW" sz="1400" b="1" dirty="0" smtClean="0">
                  <a:solidFill>
                    <a:srgbClr val="0000FF"/>
                  </a:solidFill>
                </a:rPr>
                <a:t>Kaohsiung Municipal Environmental Autonomous Regulations</a:t>
              </a:r>
              <a:endParaRPr lang="en-US" altLang="zh-TW" sz="1400" b="1" dirty="0" smtClean="0">
                <a:solidFill>
                  <a:srgbClr val="0000FF"/>
                </a:solidFill>
                <a:latin typeface="微軟正黑體" pitchFamily="34" charset="-120"/>
                <a:ea typeface="微軟正黑體" pitchFamily="34" charset="-120"/>
                <a:cs typeface="Arial" charset="0"/>
              </a:endParaRPr>
            </a:p>
          </p:txBody>
        </p:sp>
        <p:pic>
          <p:nvPicPr>
            <p:cNvPr id="338" name="Picture 5" descr="高雄輕軌列車動態測試 到站充電20秒完成"/>
            <p:cNvPicPr>
              <a:picLocks noChangeAspect="1" noChangeArrowheads="1"/>
            </p:cNvPicPr>
            <p:nvPr/>
          </p:nvPicPr>
          <p:blipFill>
            <a:blip r:embed="rId13" cstate="print">
              <a:extLst>
                <a:ext uri="{28A0092B-C50C-407E-A947-70E740481C1C}">
                  <a14:useLocalDpi xmlns:a14="http://schemas.microsoft.com/office/drawing/2010/main" xmlns=""/>
                </a:ext>
              </a:extLst>
            </a:blip>
            <a:srcRect/>
            <a:stretch>
              <a:fillRect/>
            </a:stretch>
          </p:blipFill>
          <p:spPr bwMode="auto">
            <a:xfrm>
              <a:off x="5434064" y="5517232"/>
              <a:ext cx="1804147" cy="1196752"/>
            </a:xfrm>
            <a:prstGeom prst="rect">
              <a:avLst/>
            </a:prstGeom>
            <a:ln>
              <a:noFill/>
            </a:ln>
            <a:effectLst>
              <a:softEdge rad="112500"/>
            </a:effectLst>
            <a:extLst/>
          </p:spPr>
        </p:pic>
        <p:pic>
          <p:nvPicPr>
            <p:cNvPr id="339" name="Picture 4" descr="C:\Users\Administrator\Desktop\mayors_compact_logo_lockup.png"/>
            <p:cNvPicPr>
              <a:picLocks noChangeAspect="1" noChangeArrowheads="1"/>
            </p:cNvPicPr>
            <p:nvPr/>
          </p:nvPicPr>
          <p:blipFill>
            <a:blip r:embed="rId14" cstate="print"/>
            <a:srcRect/>
            <a:stretch>
              <a:fillRect/>
            </a:stretch>
          </p:blipFill>
          <p:spPr bwMode="auto">
            <a:xfrm>
              <a:off x="5409507" y="3717032"/>
              <a:ext cx="1538757" cy="460917"/>
            </a:xfrm>
            <a:prstGeom prst="rect">
              <a:avLst/>
            </a:prstGeom>
            <a:noFill/>
          </p:spPr>
        </p:pic>
        <p:sp>
          <p:nvSpPr>
            <p:cNvPr id="340" name="Text Box 48"/>
            <p:cNvSpPr txBox="1">
              <a:spLocks noChangeArrowheads="1"/>
            </p:cNvSpPr>
            <p:nvPr/>
          </p:nvSpPr>
          <p:spPr bwMode="auto">
            <a:xfrm>
              <a:off x="3489848" y="3789040"/>
              <a:ext cx="2736304" cy="738664"/>
            </a:xfrm>
            <a:prstGeom prst="rect">
              <a:avLst/>
            </a:prstGeom>
            <a:noFill/>
            <a:ln w="9525">
              <a:noFill/>
              <a:miter lim="800000"/>
              <a:headEnd/>
              <a:tailEnd/>
            </a:ln>
          </p:spPr>
          <p:txBody>
            <a:bodyPr wrap="square">
              <a:spAutoFit/>
            </a:bodyPr>
            <a:lstStyle/>
            <a:p>
              <a:pPr eaLnBrk="0" hangingPunct="0">
                <a:buClr>
                  <a:srgbClr val="FF0000"/>
                </a:buClr>
                <a:buSzPct val="110000"/>
                <a:buFont typeface="Wingdings" pitchFamily="2" charset="2"/>
                <a:buChar char="l"/>
              </a:pPr>
              <a:r>
                <a:rPr lang="zh-TW" altLang="en-US" sz="1400" b="1" dirty="0" smtClean="0">
                  <a:solidFill>
                    <a:srgbClr val="0000FF"/>
                  </a:solidFill>
                  <a:latin typeface="微軟正黑體" pitchFamily="34" charset="-120"/>
                  <a:ea typeface="微軟正黑體" pitchFamily="34" charset="-120"/>
                </a:rPr>
                <a:t> </a:t>
              </a:r>
              <a:r>
                <a:rPr lang="en-US" altLang="zh-TW" sz="1400" b="1" dirty="0" smtClean="0">
                  <a:solidFill>
                    <a:srgbClr val="0000FF"/>
                  </a:solidFill>
                </a:rPr>
                <a:t>Complete  City’s greenhouse gases  external verification </a:t>
              </a:r>
              <a:r>
                <a:rPr lang="en-US" altLang="zh-TW" sz="1400" b="1" dirty="0" smtClean="0">
                  <a:solidFill>
                    <a:srgbClr val="FF0000"/>
                  </a:solidFill>
                </a:rPr>
                <a:t>(</a:t>
              </a:r>
              <a:r>
                <a:rPr lang="en-US" altLang="zh-TW" sz="1400" b="1" dirty="0" smtClean="0">
                  <a:solidFill>
                    <a:srgbClr val="FF0000"/>
                  </a:solidFill>
                  <a:latin typeface="微軟正黑體" pitchFamily="34" charset="-120"/>
                  <a:ea typeface="微軟正黑體" pitchFamily="34" charset="-120"/>
                </a:rPr>
                <a:t>2012)</a:t>
              </a:r>
              <a:endParaRPr lang="en-US" altLang="zh-TW" sz="1400" b="1" dirty="0">
                <a:solidFill>
                  <a:srgbClr val="FF0000"/>
                </a:solidFill>
                <a:latin typeface="微軟正黑體" pitchFamily="34" charset="-120"/>
                <a:ea typeface="微軟正黑體" pitchFamily="34" charset="-120"/>
              </a:endParaRPr>
            </a:p>
          </p:txBody>
        </p:sp>
        <p:grpSp>
          <p:nvGrpSpPr>
            <p:cNvPr id="341" name="群組 114"/>
            <p:cNvGrpSpPr/>
            <p:nvPr/>
          </p:nvGrpSpPr>
          <p:grpSpPr>
            <a:xfrm>
              <a:off x="3698502" y="5442123"/>
              <a:ext cx="1521570" cy="1392473"/>
              <a:chOff x="7717606" y="3475207"/>
              <a:chExt cx="1570410" cy="1554295"/>
            </a:xfrm>
          </p:grpSpPr>
          <p:pic>
            <p:nvPicPr>
              <p:cNvPr id="347" name="圖片 346"/>
              <p:cNvPicPr>
                <a:picLocks noChangeAspect="1"/>
              </p:cNvPicPr>
              <p:nvPr/>
            </p:nvPicPr>
            <p:blipFill rotWithShape="1">
              <a:blip r:embed="rId15" cstate="screen">
                <a:extLst>
                  <a:ext uri="{28A0092B-C50C-407E-A947-70E740481C1C}">
                    <a14:useLocalDpi xmlns:a14="http://schemas.microsoft.com/office/drawing/2010/main" xmlns=""/>
                  </a:ext>
                </a:extLst>
              </a:blip>
              <a:srcRect l="17552" t="16046" r="20350" b="10156"/>
              <a:stretch/>
            </p:blipFill>
            <p:spPr>
              <a:xfrm>
                <a:off x="7717606" y="3475207"/>
                <a:ext cx="1568313" cy="1048353"/>
              </a:xfrm>
              <a:prstGeom prst="rect">
                <a:avLst/>
              </a:prstGeom>
              <a:ln>
                <a:noFill/>
              </a:ln>
              <a:effectLst>
                <a:outerShdw blurRad="292100" dist="139700" dir="2700000" algn="tl" rotWithShape="0">
                  <a:srgbClr val="333333">
                    <a:alpha val="65000"/>
                  </a:srgbClr>
                </a:outerShdw>
              </a:effectLst>
            </p:spPr>
          </p:pic>
          <p:sp>
            <p:nvSpPr>
              <p:cNvPr id="348" name="文字方塊 347"/>
              <p:cNvSpPr txBox="1"/>
              <p:nvPr/>
            </p:nvSpPr>
            <p:spPr>
              <a:xfrm>
                <a:off x="7956376" y="4445478"/>
                <a:ext cx="1331640" cy="58402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1400" b="1" dirty="0" smtClean="0">
                    <a:solidFill>
                      <a:srgbClr val="0000FF"/>
                    </a:solidFill>
                    <a:latin typeface="微軟正黑體" pitchFamily="34" charset="-120"/>
                    <a:ea typeface="微軟正黑體" pitchFamily="34" charset="-120"/>
                  </a:rPr>
                  <a:t>Verify  on 2012</a:t>
                </a:r>
                <a:endParaRPr lang="zh-TW" altLang="en-US" sz="1400" b="1" dirty="0">
                  <a:solidFill>
                    <a:srgbClr val="0000FF"/>
                  </a:solidFill>
                  <a:latin typeface="微軟正黑體" pitchFamily="34" charset="-120"/>
                  <a:ea typeface="微軟正黑體" pitchFamily="34" charset="-120"/>
                </a:endParaRPr>
              </a:p>
            </p:txBody>
          </p:sp>
        </p:grpSp>
        <p:pic>
          <p:nvPicPr>
            <p:cNvPr id="342" name="圖片 43" descr="http://www.lg-action.eu/../uploads/RTEmagicC_WMCCC_logo_RGB_Web_use.jpg.jpg"/>
            <p:cNvPicPr>
              <a:picLocks noChangeAspect="1" noChangeArrowheads="1"/>
            </p:cNvPicPr>
            <p:nvPr/>
          </p:nvPicPr>
          <p:blipFill>
            <a:blip r:embed="rId16" cstate="print"/>
            <a:srcRect/>
            <a:stretch>
              <a:fillRect/>
            </a:stretch>
          </p:blipFill>
          <p:spPr bwMode="auto">
            <a:xfrm>
              <a:off x="1257600" y="5733256"/>
              <a:ext cx="1256816" cy="555232"/>
            </a:xfrm>
            <a:prstGeom prst="rect">
              <a:avLst/>
            </a:prstGeom>
            <a:noFill/>
            <a:ln w="9525">
              <a:noFill/>
              <a:miter lim="800000"/>
              <a:headEnd/>
              <a:tailEnd/>
            </a:ln>
          </p:spPr>
        </p:pic>
        <p:sp>
          <p:nvSpPr>
            <p:cNvPr id="343" name="Text Box 48"/>
            <p:cNvSpPr txBox="1">
              <a:spLocks noChangeArrowheads="1"/>
            </p:cNvSpPr>
            <p:nvPr/>
          </p:nvSpPr>
          <p:spPr bwMode="auto">
            <a:xfrm>
              <a:off x="1475656" y="5108006"/>
              <a:ext cx="2736304" cy="738664"/>
            </a:xfrm>
            <a:prstGeom prst="rect">
              <a:avLst/>
            </a:prstGeom>
            <a:noFill/>
            <a:ln w="9525">
              <a:noFill/>
              <a:miter lim="800000"/>
              <a:headEnd/>
              <a:tailEnd/>
            </a:ln>
          </p:spPr>
          <p:txBody>
            <a:bodyPr wrap="square">
              <a:spAutoFit/>
            </a:bodyPr>
            <a:lstStyle/>
            <a:p>
              <a:pPr eaLnBrk="0" hangingPunct="0">
                <a:buClr>
                  <a:srgbClr val="FF0000"/>
                </a:buClr>
                <a:buSzPct val="110000"/>
                <a:buFont typeface="Wingdings" pitchFamily="2" charset="2"/>
                <a:buChar char="l"/>
              </a:pPr>
              <a:r>
                <a:rPr lang="en-US" altLang="zh-TW" sz="1400" b="1" dirty="0" smtClean="0">
                  <a:solidFill>
                    <a:srgbClr val="0000FF"/>
                  </a:solidFill>
                  <a:latin typeface="微軟正黑體" pitchFamily="34" charset="-120"/>
                  <a:ea typeface="微軟正黑體" pitchFamily="34" charset="-120"/>
                </a:rPr>
                <a:t> ICLEI </a:t>
              </a:r>
              <a:r>
                <a:rPr lang="en-US" altLang="zh-TW" sz="1400" b="1" dirty="0">
                  <a:solidFill>
                    <a:srgbClr val="0000FF"/>
                  </a:solidFill>
                  <a:latin typeface="微軟正黑體" pitchFamily="34" charset="-120"/>
                  <a:ea typeface="微軟正黑體" pitchFamily="34" charset="-120"/>
                </a:rPr>
                <a:t>K </a:t>
              </a:r>
              <a:r>
                <a:rPr lang="en-US" altLang="zh-TW" sz="1400" b="1" dirty="0" smtClean="0">
                  <a:solidFill>
                    <a:srgbClr val="0000FF"/>
                  </a:solidFill>
                  <a:latin typeface="微軟正黑體" pitchFamily="34" charset="-120"/>
                  <a:ea typeface="微軟正黑體" pitchFamily="34" charset="-120"/>
                </a:rPr>
                <a:t>Capacity Center</a:t>
              </a:r>
            </a:p>
            <a:p>
              <a:pPr eaLnBrk="0" hangingPunct="0">
                <a:buClr>
                  <a:srgbClr val="FF0000"/>
                </a:buClr>
                <a:buSzPct val="110000"/>
                <a:buFont typeface="Wingdings" pitchFamily="2" charset="2"/>
                <a:buChar char="l"/>
              </a:pPr>
              <a:r>
                <a:rPr lang="en-US" altLang="zh-TW" sz="1400" b="1" dirty="0" smtClean="0">
                  <a:solidFill>
                    <a:srgbClr val="0000FF"/>
                  </a:solidFill>
                  <a:latin typeface="微軟正黑體" pitchFamily="34" charset="-120"/>
                  <a:ea typeface="微軟正黑體" pitchFamily="34" charset="-120"/>
                </a:rPr>
                <a:t>Green Building autonomous regulations</a:t>
              </a:r>
            </a:p>
          </p:txBody>
        </p:sp>
        <p:pic>
          <p:nvPicPr>
            <p:cNvPr id="344" name="Picture 13" descr="M_CG38"/>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gray">
            <a:xfrm>
              <a:off x="2337720" y="6021288"/>
              <a:ext cx="1266740" cy="625250"/>
            </a:xfrm>
            <a:prstGeom prst="rect">
              <a:avLst/>
            </a:prstGeom>
            <a:noFill/>
            <a:ln w="9525">
              <a:noFill/>
              <a:miter lim="800000"/>
              <a:headEnd/>
              <a:tailEnd/>
            </a:ln>
          </p:spPr>
        </p:pic>
        <p:sp>
          <p:nvSpPr>
            <p:cNvPr id="345" name="文字方塊 344"/>
            <p:cNvSpPr txBox="1"/>
            <p:nvPr/>
          </p:nvSpPr>
          <p:spPr>
            <a:xfrm>
              <a:off x="1835696" y="4738674"/>
              <a:ext cx="864096"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b="1" dirty="0" smtClean="0"/>
                <a:t>-12.6%</a:t>
              </a:r>
              <a:endParaRPr lang="zh-TW" altLang="en-US" b="1" dirty="0"/>
            </a:p>
          </p:txBody>
        </p:sp>
        <p:pic>
          <p:nvPicPr>
            <p:cNvPr id="346" name="Picture 11" descr="http://avatars.plurk.com/5536830-big4.jpg"/>
            <p:cNvPicPr>
              <a:picLocks noChangeAspect="1" noChangeArrowheads="1"/>
            </p:cNvPicPr>
            <p:nvPr/>
          </p:nvPicPr>
          <p:blipFill>
            <a:blip r:embed="rId18" cstate="print"/>
            <a:srcRect/>
            <a:stretch>
              <a:fillRect/>
            </a:stretch>
          </p:blipFill>
          <p:spPr bwMode="auto">
            <a:xfrm>
              <a:off x="-27742" y="3212976"/>
              <a:ext cx="637270" cy="457081"/>
            </a:xfrm>
            <a:prstGeom prst="rect">
              <a:avLst/>
            </a:prstGeom>
            <a:noFill/>
            <a:ln w="9525">
              <a:noFill/>
              <a:miter lim="800000"/>
              <a:headEnd/>
              <a:tailEnd/>
            </a:ln>
          </p:spPr>
        </p:pic>
      </p:grpSp>
    </p:spTree>
    <p:extLst>
      <p:ext uri="{BB962C8B-B14F-4D97-AF65-F5344CB8AC3E}">
        <p14:creationId xmlns:p14="http://schemas.microsoft.com/office/powerpoint/2010/main" xmlns="" val="316469152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9" descr="C:\Documents and Settings\user\桌面\00.jp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36512" y="-27384"/>
            <a:ext cx="9342816" cy="1190402"/>
          </a:xfrm>
          <a:prstGeom prst="rect">
            <a:avLst/>
          </a:prstGeom>
          <a:noFill/>
          <a:ln w="9525">
            <a:noFill/>
            <a:miter lim="800000"/>
            <a:headEnd/>
            <a:tailEnd/>
          </a:ln>
        </p:spPr>
      </p:pic>
      <p:sp>
        <p:nvSpPr>
          <p:cNvPr id="4" name="投影片編號版面配置區 3"/>
          <p:cNvSpPr>
            <a:spLocks noGrp="1"/>
          </p:cNvSpPr>
          <p:nvPr>
            <p:ph type="sldNum" sz="quarter" idx="10"/>
          </p:nvPr>
        </p:nvSpPr>
        <p:spPr/>
        <p:txBody>
          <a:bodyPr/>
          <a:lstStyle/>
          <a:p>
            <a:pPr>
              <a:defRPr/>
            </a:pPr>
            <a:fld id="{438F66AD-861F-49BE-BF68-827368C9A9EB}" type="slidenum">
              <a:rPr lang="en-US" altLang="zh-TW" smtClean="0"/>
              <a:pPr>
                <a:defRPr/>
              </a:pPr>
              <a:t>8</a:t>
            </a:fld>
            <a:endParaRPr lang="en-US" altLang="zh-TW"/>
          </a:p>
        </p:txBody>
      </p:sp>
      <p:pic>
        <p:nvPicPr>
          <p:cNvPr id="11" name="Picture 2" descr="P:\0.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503" y="3563697"/>
            <a:ext cx="4176465" cy="3249679"/>
          </a:xfrm>
          <a:prstGeom prst="rect">
            <a:avLst/>
          </a:prstGeom>
          <a:noFill/>
        </p:spPr>
      </p:pic>
      <p:graphicFrame>
        <p:nvGraphicFramePr>
          <p:cNvPr id="13" name="資料庫圖表 12"/>
          <p:cNvGraphicFramePr/>
          <p:nvPr>
            <p:extLst>
              <p:ext uri="{D42A27DB-BD31-4B8C-83A1-F6EECF244321}">
                <p14:modId xmlns:p14="http://schemas.microsoft.com/office/powerpoint/2010/main" xmlns="" val="2091791366"/>
              </p:ext>
            </p:extLst>
          </p:nvPr>
        </p:nvGraphicFramePr>
        <p:xfrm>
          <a:off x="1475656" y="1916832"/>
          <a:ext cx="6336704" cy="13580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文字方塊 5"/>
          <p:cNvSpPr txBox="1"/>
          <p:nvPr/>
        </p:nvSpPr>
        <p:spPr>
          <a:xfrm>
            <a:off x="2055254" y="1306505"/>
            <a:ext cx="6982384" cy="646331"/>
          </a:xfrm>
          <a:prstGeom prst="rect">
            <a:avLst/>
          </a:prstGeom>
          <a:noFill/>
        </p:spPr>
        <p:txBody>
          <a:bodyPr wrap="square" rtlCol="0">
            <a:spAutoFit/>
          </a:bodyPr>
          <a:lstStyle/>
          <a:p>
            <a:r>
              <a:rPr lang="en-US" altLang="zh-TW" dirty="0" smtClean="0"/>
              <a:t>National carbon dioxide emissions reduction, in 2020 emissions back to 2005, back to 2000 emissions in 2025.</a:t>
            </a:r>
            <a:endParaRPr lang="zh-TW" altLang="en-US" b="1" dirty="0">
              <a:latin typeface="微軟正黑體" pitchFamily="34" charset="-120"/>
              <a:ea typeface="微軟正黑體" pitchFamily="34" charset="-120"/>
            </a:endParaRPr>
          </a:p>
        </p:txBody>
      </p:sp>
      <p:sp>
        <p:nvSpPr>
          <p:cNvPr id="7" name="書卷 (水平) 6"/>
          <p:cNvSpPr/>
          <p:nvPr/>
        </p:nvSpPr>
        <p:spPr>
          <a:xfrm>
            <a:off x="39791" y="1304764"/>
            <a:ext cx="1872208" cy="648072"/>
          </a:xfrm>
          <a:prstGeom prst="horizontalScroll">
            <a:avLst/>
          </a:prstGeom>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TW" b="1" dirty="0" smtClean="0">
                <a:latin typeface="微軟正黑體" panose="020B0604030504040204" pitchFamily="34" charset="-120"/>
                <a:ea typeface="微軟正黑體" panose="020B0604030504040204" pitchFamily="34" charset="-120"/>
              </a:rPr>
              <a:t>Taiwan’s Goal</a:t>
            </a:r>
            <a:endParaRPr lang="zh-TW" altLang="en-US" b="1" dirty="0">
              <a:latin typeface="微軟正黑體" panose="020B0604030504040204" pitchFamily="34" charset="-120"/>
              <a:ea typeface="微軟正黑體" panose="020B0604030504040204" pitchFamily="34" charset="-120"/>
            </a:endParaRPr>
          </a:p>
        </p:txBody>
      </p:sp>
      <p:sp>
        <p:nvSpPr>
          <p:cNvPr id="18" name="書卷 (水平) 17"/>
          <p:cNvSpPr/>
          <p:nvPr/>
        </p:nvSpPr>
        <p:spPr>
          <a:xfrm>
            <a:off x="39791" y="2492896"/>
            <a:ext cx="1872208" cy="648072"/>
          </a:xfrm>
          <a:prstGeom prst="horizontalScroll">
            <a:avLst/>
          </a:prstGeom>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TW" b="1" dirty="0" smtClean="0">
                <a:latin typeface="微軟正黑體" panose="020B0604030504040204" pitchFamily="34" charset="-120"/>
                <a:ea typeface="微軟正黑體" panose="020B0604030504040204" pitchFamily="34" charset="-120"/>
              </a:rPr>
              <a:t>Kaohsiung ‘s Goal</a:t>
            </a:r>
            <a:endParaRPr lang="zh-TW" altLang="en-US" b="1" dirty="0">
              <a:latin typeface="微軟正黑體" panose="020B0604030504040204" pitchFamily="34" charset="-120"/>
              <a:ea typeface="微軟正黑體" panose="020B0604030504040204" pitchFamily="34" charset="-120"/>
            </a:endParaRPr>
          </a:p>
        </p:txBody>
      </p:sp>
      <p:sp>
        <p:nvSpPr>
          <p:cNvPr id="17" name="爆炸 1 16"/>
          <p:cNvSpPr/>
          <p:nvPr/>
        </p:nvSpPr>
        <p:spPr>
          <a:xfrm>
            <a:off x="7164288" y="1916832"/>
            <a:ext cx="2520280" cy="1656184"/>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TW" b="1" dirty="0" smtClean="0">
                <a:solidFill>
                  <a:srgbClr val="7030A0"/>
                </a:solidFill>
                <a:latin typeface="微軟正黑體" panose="020B0604030504040204" pitchFamily="34" charset="-120"/>
                <a:ea typeface="微軟正黑體" panose="020B0604030504040204" pitchFamily="34" charset="-120"/>
              </a:rPr>
              <a:t>Goal :  Reduce by 20%  in 2020 </a:t>
            </a:r>
            <a:endParaRPr lang="zh-TW" altLang="en-US" b="1" dirty="0">
              <a:solidFill>
                <a:srgbClr val="7030A0"/>
              </a:solidFill>
              <a:latin typeface="微軟正黑體" panose="020B0604030504040204" pitchFamily="34" charset="-120"/>
              <a:ea typeface="微軟正黑體" panose="020B0604030504040204" pitchFamily="34" charset="-120"/>
            </a:endParaRPr>
          </a:p>
        </p:txBody>
      </p:sp>
      <p:sp>
        <p:nvSpPr>
          <p:cNvPr id="19" name="標題 1"/>
          <p:cNvSpPr txBox="1">
            <a:spLocks/>
          </p:cNvSpPr>
          <p:nvPr/>
        </p:nvSpPr>
        <p:spPr>
          <a:xfrm>
            <a:off x="-36512" y="-65658"/>
            <a:ext cx="9074150" cy="974378"/>
          </a:xfrm>
          <a:prstGeom prst="rect">
            <a:avLst/>
          </a:prstGeom>
        </p:spPr>
        <p:txBody>
          <a:bodyPr anchor="ctr">
            <a:noAutofit/>
          </a:bodyPr>
          <a:lstStyle>
            <a:lvl1pPr algn="ctr" rtl="0" fontAlgn="base">
              <a:spcBef>
                <a:spcPct val="0"/>
              </a:spcBef>
              <a:spcAft>
                <a:spcPct val="0"/>
              </a:spcAft>
              <a:defRPr lang="zh-TW" altLang="en-US" sz="4000" b="1" u="sng" kern="1200" dirty="0">
                <a:solidFill>
                  <a:srgbClr val="395B68"/>
                </a:solidFill>
                <a:effectLst>
                  <a:outerShdw blurRad="38100" dist="38100" dir="2700000" algn="tl">
                    <a:srgbClr val="000000">
                      <a:alpha val="43137"/>
                    </a:srgbClr>
                  </a:outerShdw>
                </a:effectLst>
                <a:latin typeface="Times New Roman" pitchFamily="18" charset="0"/>
                <a:ea typeface="微軟正黑體" pitchFamily="34" charset="-120"/>
                <a:cs typeface="Times New Roman" pitchFamily="18" charset="0"/>
              </a:defRPr>
            </a:lvl1pPr>
            <a:lvl2pPr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2pPr>
            <a:lvl3pPr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3pPr>
            <a:lvl4pPr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4pPr>
            <a:lvl5pPr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5pPr>
            <a:lvl6pPr marL="4572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6pPr>
            <a:lvl7pPr marL="9144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7pPr>
            <a:lvl8pPr marL="13716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8pPr>
            <a:lvl9pPr marL="1828800" algn="ctr" rtl="0" fontAlgn="base">
              <a:spcBef>
                <a:spcPct val="0"/>
              </a:spcBef>
              <a:spcAft>
                <a:spcPct val="0"/>
              </a:spcAft>
              <a:defRPr sz="4000" b="1" u="sng">
                <a:solidFill>
                  <a:srgbClr val="395B68"/>
                </a:solidFill>
                <a:latin typeface="Times New Roman" pitchFamily="18" charset="0"/>
                <a:ea typeface="微軟正黑體" pitchFamily="34" charset="-120"/>
                <a:cs typeface="Times New Roman" pitchFamily="18" charset="0"/>
              </a:defRPr>
            </a:lvl9pPr>
          </a:lstStyle>
          <a:p>
            <a:r>
              <a:rPr kumimoji="0" lang="en-US" altLang="zh-TW" sz="2800" dirty="0" smtClean="0">
                <a:effectLst>
                  <a:outerShdw blurRad="38100" dist="38100" dir="2700000" algn="tl">
                    <a:srgbClr val="C0C0C0"/>
                  </a:outerShdw>
                </a:effectLst>
                <a:latin typeface="Arial" panose="020B0604020202020204" pitchFamily="34" charset="0"/>
                <a:cs typeface="Arial" panose="020B0604020202020204" pitchFamily="34" charset="0"/>
              </a:rPr>
              <a:t>Kaohsiung</a:t>
            </a:r>
            <a:r>
              <a:rPr kumimoji="0" lang="zh-TW" altLang="en-US" sz="2800" dirty="0" smtClean="0">
                <a:effectLst>
                  <a:outerShdw blurRad="38100" dist="38100" dir="2700000" algn="tl">
                    <a:srgbClr val="C0C0C0"/>
                  </a:outerShdw>
                </a:effectLst>
                <a:latin typeface="Arial" panose="020B0604020202020204" pitchFamily="34" charset="0"/>
                <a:cs typeface="Arial" panose="020B0604020202020204" pitchFamily="34" charset="0"/>
              </a:rPr>
              <a:t> </a:t>
            </a:r>
            <a:r>
              <a:rPr kumimoji="0" lang="en-US" altLang="zh-TW" sz="2800" dirty="0" smtClean="0">
                <a:effectLst>
                  <a:outerShdw blurRad="38100" dist="38100" dir="2700000" algn="tl">
                    <a:srgbClr val="C0C0C0"/>
                  </a:outerShdw>
                </a:effectLst>
                <a:latin typeface="Arial" panose="020B0604020202020204" pitchFamily="34" charset="0"/>
                <a:cs typeface="Arial" panose="020B0604020202020204" pitchFamily="34" charset="0"/>
              </a:rPr>
              <a:t>plans to promote policies and reduction targets</a:t>
            </a:r>
            <a:endParaRPr kumimoji="0" lang="en-US" sz="2800" dirty="0">
              <a:effectLst>
                <a:outerShdw blurRad="38100" dist="38100" dir="2700000" algn="tl">
                  <a:srgbClr val="C0C0C0"/>
                </a:outerShdw>
              </a:effectLst>
              <a:latin typeface="Arial" panose="020B0604020202020204" pitchFamily="34" charset="0"/>
              <a:cs typeface="Arial" panose="020B0604020202020204" pitchFamily="34" charset="0"/>
            </a:endParaRPr>
          </a:p>
        </p:txBody>
      </p:sp>
      <p:grpSp>
        <p:nvGrpSpPr>
          <p:cNvPr id="3" name="群組 2"/>
          <p:cNvGrpSpPr/>
          <p:nvPr/>
        </p:nvGrpSpPr>
        <p:grpSpPr>
          <a:xfrm>
            <a:off x="4355976" y="3212976"/>
            <a:ext cx="5400600" cy="3645024"/>
            <a:chOff x="95927" y="3709723"/>
            <a:chExt cx="4628479" cy="3059197"/>
          </a:xfrm>
        </p:grpSpPr>
        <p:sp>
          <p:nvSpPr>
            <p:cNvPr id="14" name="流程圖: 替代處理程序 13"/>
            <p:cNvSpPr/>
            <p:nvPr/>
          </p:nvSpPr>
          <p:spPr>
            <a:xfrm>
              <a:off x="157640" y="4160969"/>
              <a:ext cx="3795902" cy="2578097"/>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kumimoji="0" lang="zh-TW" altLang="en-US" dirty="0"/>
            </a:p>
          </p:txBody>
        </p:sp>
        <p:sp>
          <p:nvSpPr>
            <p:cNvPr id="15" name="矩形 14"/>
            <p:cNvSpPr/>
            <p:nvPr/>
          </p:nvSpPr>
          <p:spPr>
            <a:xfrm>
              <a:off x="95927" y="3709723"/>
              <a:ext cx="3702783" cy="57861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fontAlgn="auto">
                <a:spcBef>
                  <a:spcPts val="0"/>
                </a:spcBef>
                <a:spcAft>
                  <a:spcPts val="0"/>
                </a:spcAft>
                <a:defRPr/>
              </a:pPr>
              <a:r>
                <a:rPr lang="en-US" altLang="zh-TW" dirty="0" smtClean="0"/>
                <a:t>Strategy development</a:t>
              </a:r>
              <a:r>
                <a:rPr lang="zh-TW" altLang="en-US" dirty="0" smtClean="0"/>
                <a:t>  </a:t>
              </a:r>
              <a:r>
                <a:rPr lang="en-US" altLang="zh-TW" dirty="0" smtClean="0"/>
                <a:t>for  </a:t>
              </a:r>
            </a:p>
            <a:p>
              <a:pPr algn="ctr" fontAlgn="auto">
                <a:spcBef>
                  <a:spcPts val="0"/>
                </a:spcBef>
                <a:spcAft>
                  <a:spcPts val="0"/>
                </a:spcAft>
                <a:defRPr/>
              </a:pPr>
              <a:r>
                <a:rPr lang="en-US" altLang="zh-TW" dirty="0" smtClean="0"/>
                <a:t>institution and school</a:t>
              </a:r>
              <a:endParaRPr kumimoji="0" lang="zh-TW" altLang="en-US" b="1" dirty="0">
                <a:latin typeface="微軟正黑體" panose="020B0604030504040204" pitchFamily="34" charset="-120"/>
                <a:ea typeface="微軟正黑體" panose="020B0604030504040204" pitchFamily="34" charset="-120"/>
              </a:endParaRPr>
            </a:p>
          </p:txBody>
        </p:sp>
        <p:sp>
          <p:nvSpPr>
            <p:cNvPr id="16" name="內容版面配置區 2"/>
            <p:cNvSpPr txBox="1">
              <a:spLocks/>
            </p:cNvSpPr>
            <p:nvPr/>
          </p:nvSpPr>
          <p:spPr>
            <a:xfrm>
              <a:off x="219353" y="4253580"/>
              <a:ext cx="4505053" cy="2515340"/>
            </a:xfrm>
            <a:prstGeom prst="rect">
              <a:avLst/>
            </a:prstGeom>
            <a:noFill/>
            <a:ln w="25400" cap="flat" cmpd="sng" algn="ctr">
              <a:noFill/>
              <a:prstDash val="solid"/>
            </a:ln>
          </p:spPr>
          <p:style>
            <a:lnRef idx="2">
              <a:schemeClr val="accent2"/>
            </a:lnRef>
            <a:fillRef idx="1">
              <a:schemeClr val="lt1"/>
            </a:fillRef>
            <a:effectRef idx="0">
              <a:schemeClr val="accent2"/>
            </a:effectRef>
            <a:fontRef idx="minor">
              <a:schemeClr val="dk1"/>
            </a:fontRef>
          </p:style>
          <p:txBody>
            <a:bodyPr rtlCol="0">
              <a:noAutofit/>
            </a:bodyPr>
            <a:lstStyle>
              <a:lvl1pPr marL="342900" indent="-342900" algn="l" rtl="0" eaLnBrk="0" fontAlgn="base" hangingPunct="0">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eaLnBrk="1" fontAlgn="auto" hangingPunct="1">
                <a:spcAft>
                  <a:spcPts val="0"/>
                </a:spcAft>
                <a:buFont typeface="Arial" pitchFamily="34" charset="0"/>
                <a:buNone/>
                <a:defRPr/>
              </a:pPr>
              <a:r>
                <a:rPr kumimoji="0" lang="x-none" altLang="zh-TW" sz="1400" b="1" dirty="0" smtClean="0">
                  <a:solidFill>
                    <a:srgbClr val="0000CC"/>
                  </a:solidFill>
                </a:rPr>
                <a:t>1.</a:t>
              </a:r>
              <a:r>
                <a:rPr lang="en-US" altLang="zh-TW" sz="1400" dirty="0" smtClean="0"/>
                <a:t> </a:t>
              </a:r>
              <a:r>
                <a:rPr lang="en-US" altLang="zh-TW" sz="1400" b="1" dirty="0" smtClean="0">
                  <a:solidFill>
                    <a:srgbClr val="0000FF"/>
                  </a:solidFill>
                </a:rPr>
                <a:t>Electricity conservation target</a:t>
              </a:r>
              <a:endParaRPr kumimoji="0" lang="zh-TW" altLang="zh-TW" sz="1400" b="1" dirty="0" smtClean="0">
                <a:solidFill>
                  <a:srgbClr val="0000FF"/>
                </a:solidFill>
              </a:endParaRPr>
            </a:p>
            <a:p>
              <a:pPr marL="177800" indent="-177800" eaLnBrk="1" fontAlgn="auto" hangingPunct="1">
                <a:spcAft>
                  <a:spcPts val="0"/>
                </a:spcAft>
                <a:buFont typeface="Wingdings" panose="05000000000000000000" pitchFamily="2" charset="2"/>
                <a:buChar char="l"/>
                <a:defRPr/>
              </a:pPr>
              <a:r>
                <a:rPr kumimoji="0" lang="en-US" altLang="zh-TW" sz="1400" dirty="0" smtClean="0"/>
                <a:t>Lower electricity usage than pervious year by 1% </a:t>
              </a:r>
              <a:endParaRPr kumimoji="0" lang="en-US" altLang="zh-TW" sz="1400" dirty="0"/>
            </a:p>
            <a:p>
              <a:pPr marL="177800" indent="-177800" eaLnBrk="1" fontAlgn="auto" hangingPunct="1">
                <a:spcAft>
                  <a:spcPts val="0"/>
                </a:spcAft>
                <a:buFont typeface="Wingdings" panose="05000000000000000000" pitchFamily="2" charset="2"/>
                <a:buChar char="l"/>
                <a:defRPr/>
              </a:pPr>
              <a:r>
                <a:rPr kumimoji="0" lang="en-US" altLang="zh-TW" sz="1400" dirty="0" smtClean="0"/>
                <a:t>Lower EUI into baseline by 2015</a:t>
              </a:r>
              <a:endParaRPr kumimoji="0" lang="en-US" altLang="zh-TW" sz="1400" dirty="0"/>
            </a:p>
            <a:p>
              <a:pPr marL="177800" indent="-177800" eaLnBrk="1" fontAlgn="auto" hangingPunct="1">
                <a:spcAft>
                  <a:spcPts val="0"/>
                </a:spcAft>
                <a:buFont typeface="Wingdings" panose="05000000000000000000" pitchFamily="2" charset="2"/>
                <a:buChar char="l"/>
                <a:defRPr/>
              </a:pPr>
              <a:r>
                <a:rPr kumimoji="0" lang="en-US" altLang="zh-TW" sz="1400" dirty="0" smtClean="0"/>
                <a:t>Stop increasing electricity use  </a:t>
              </a:r>
              <a:endParaRPr kumimoji="0" lang="zh-TW" altLang="zh-TW" sz="1400" b="1" dirty="0" smtClean="0"/>
            </a:p>
            <a:p>
              <a:pPr marL="0" indent="0" eaLnBrk="1" fontAlgn="auto" hangingPunct="1">
                <a:spcAft>
                  <a:spcPts val="0"/>
                </a:spcAft>
                <a:buFont typeface="Arial" pitchFamily="34" charset="0"/>
                <a:buNone/>
                <a:defRPr/>
              </a:pPr>
              <a:r>
                <a:rPr kumimoji="0" lang="x-none" altLang="zh-TW" sz="1400" b="1" dirty="0" smtClean="0">
                  <a:solidFill>
                    <a:srgbClr val="0000CC"/>
                  </a:solidFill>
                </a:rPr>
                <a:t>2.</a:t>
              </a:r>
              <a:r>
                <a:rPr lang="en-US" altLang="zh-TW" sz="1400" dirty="0" smtClean="0"/>
                <a:t> </a:t>
              </a:r>
              <a:r>
                <a:rPr lang="en-US" altLang="zh-TW" sz="1400" b="1" dirty="0" smtClean="0">
                  <a:solidFill>
                    <a:srgbClr val="0000FF"/>
                  </a:solidFill>
                </a:rPr>
                <a:t>Oil savings target</a:t>
              </a:r>
              <a:endParaRPr kumimoji="0" lang="zh-TW" altLang="zh-TW" sz="1400" b="1" dirty="0" smtClean="0">
                <a:solidFill>
                  <a:srgbClr val="0000FF"/>
                </a:solidFill>
              </a:endParaRPr>
            </a:p>
            <a:p>
              <a:pPr marL="177800" indent="-177800" eaLnBrk="1" fontAlgn="auto" hangingPunct="1">
                <a:spcAft>
                  <a:spcPts val="0"/>
                </a:spcAft>
                <a:buFont typeface="Wingdings" panose="05000000000000000000" pitchFamily="2" charset="2"/>
                <a:buChar char="l"/>
                <a:defRPr/>
              </a:pPr>
              <a:r>
                <a:rPr kumimoji="0" lang="zh-TW" altLang="en-US" sz="1400" dirty="0" smtClean="0"/>
                <a:t> </a:t>
              </a:r>
              <a:r>
                <a:rPr kumimoji="0" lang="en-US" altLang="zh-TW" sz="1400" dirty="0" smtClean="0"/>
                <a:t>Set up a goal for each unit to implement  oil reduction </a:t>
              </a:r>
              <a:br>
                <a:rPr kumimoji="0" lang="en-US" altLang="zh-TW" sz="1400" dirty="0" smtClean="0"/>
              </a:br>
              <a:r>
                <a:rPr kumimoji="0" lang="en-US" altLang="zh-TW" sz="1400" dirty="0" smtClean="0"/>
                <a:t>by 1% in comparison with pervious year as principle </a:t>
              </a:r>
              <a:endParaRPr kumimoji="0" lang="zh-TW" altLang="zh-TW" sz="1400" dirty="0" smtClean="0"/>
            </a:p>
            <a:p>
              <a:pPr marL="0" indent="0" eaLnBrk="1" fontAlgn="auto" hangingPunct="1">
                <a:spcAft>
                  <a:spcPts val="0"/>
                </a:spcAft>
                <a:buFont typeface="Arial" pitchFamily="34" charset="0"/>
                <a:buNone/>
                <a:defRPr/>
              </a:pPr>
              <a:r>
                <a:rPr kumimoji="0" lang="x-none" altLang="zh-TW" sz="1400" b="1" dirty="0" smtClean="0">
                  <a:solidFill>
                    <a:srgbClr val="0000CC"/>
                  </a:solidFill>
                </a:rPr>
                <a:t>3.</a:t>
              </a:r>
              <a:r>
                <a:rPr lang="en-US" altLang="zh-TW" sz="1400" dirty="0" smtClean="0"/>
                <a:t> </a:t>
              </a:r>
              <a:r>
                <a:rPr lang="en-US" altLang="zh-TW" sz="1400" b="1" dirty="0" smtClean="0">
                  <a:solidFill>
                    <a:srgbClr val="0000FF"/>
                  </a:solidFill>
                </a:rPr>
                <a:t>Water conservation goal</a:t>
              </a:r>
              <a:endParaRPr kumimoji="0" lang="zh-TW" altLang="zh-TW" sz="1400" b="1" dirty="0" smtClean="0">
                <a:solidFill>
                  <a:srgbClr val="0000FF"/>
                </a:solidFill>
              </a:endParaRPr>
            </a:p>
            <a:p>
              <a:pPr marL="177800" indent="-177800" eaLnBrk="1" fontAlgn="auto" hangingPunct="1">
                <a:spcAft>
                  <a:spcPts val="0"/>
                </a:spcAft>
                <a:buFont typeface="Wingdings" panose="05000000000000000000" pitchFamily="2" charset="2"/>
                <a:buChar char="l"/>
                <a:defRPr/>
              </a:pPr>
              <a:r>
                <a:rPr kumimoji="0" lang="en-US" altLang="zh-TW" sz="1400" dirty="0" smtClean="0"/>
                <a:t>Set up a goal for each unit to implement  water reduction </a:t>
              </a:r>
              <a:br>
                <a:rPr kumimoji="0" lang="en-US" altLang="zh-TW" sz="1400" dirty="0" smtClean="0"/>
              </a:br>
              <a:r>
                <a:rPr kumimoji="0" lang="en-US" altLang="zh-TW" sz="1400" dirty="0" smtClean="0"/>
                <a:t>by 2% in comparison with pervious year as principle </a:t>
              </a:r>
            </a:p>
            <a:p>
              <a:pPr marL="177800" indent="-177800" eaLnBrk="1" fontAlgn="auto" hangingPunct="1">
                <a:spcAft>
                  <a:spcPts val="0"/>
                </a:spcAft>
                <a:buNone/>
                <a:defRPr/>
              </a:pPr>
              <a:r>
                <a:rPr kumimoji="0" lang="x-none" altLang="zh-TW" sz="1400" b="1" dirty="0" smtClean="0">
                  <a:solidFill>
                    <a:srgbClr val="0000CC"/>
                  </a:solidFill>
                </a:rPr>
                <a:t>4.</a:t>
              </a:r>
              <a:r>
                <a:rPr kumimoji="0" lang="en-US" altLang="zh-TW" sz="1400" b="1" dirty="0" smtClean="0">
                  <a:solidFill>
                    <a:srgbClr val="0000CC"/>
                  </a:solidFill>
                </a:rPr>
                <a:t>Paperless goal</a:t>
              </a:r>
            </a:p>
            <a:p>
              <a:pPr marL="177800" indent="-177800" eaLnBrk="1" fontAlgn="auto" hangingPunct="1">
                <a:spcAft>
                  <a:spcPts val="0"/>
                </a:spcAft>
                <a:buNone/>
                <a:defRPr/>
              </a:pPr>
              <a:r>
                <a:rPr kumimoji="0" lang="en-US" altLang="zh-TW" sz="1400" dirty="0" smtClean="0"/>
                <a:t>    Decrease  40% as a goal by 2015</a:t>
              </a:r>
            </a:p>
            <a:p>
              <a:pPr marL="177800" indent="-177800" eaLnBrk="1" fontAlgn="auto" hangingPunct="1">
                <a:spcAft>
                  <a:spcPts val="0"/>
                </a:spcAft>
                <a:buNone/>
                <a:defRPr/>
              </a:pPr>
              <a:endParaRPr kumimoji="0" lang="zh-TW" altLang="zh-TW" sz="1400" b="1" dirty="0" smtClean="0">
                <a:solidFill>
                  <a:srgbClr val="0000CC"/>
                </a:solidFill>
              </a:endParaRPr>
            </a:p>
          </p:txBody>
        </p:sp>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xmlns="" val="1535646782"/>
              </p:ext>
            </p:extLst>
          </p:nvPr>
        </p:nvGraphicFramePr>
        <p:xfrm>
          <a:off x="2123728" y="1340768"/>
          <a:ext cx="5544616"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暗香撲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簡報投影片範例 [1]">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11041</TotalTime>
  <Words>1458</Words>
  <Application>Microsoft Office PowerPoint</Application>
  <PresentationFormat>如螢幕大小 (4:3)</PresentationFormat>
  <Paragraphs>339</Paragraphs>
  <Slides>24</Slides>
  <Notes>24</Notes>
  <HiddenSlides>0</HiddenSlides>
  <MMClips>0</MMClips>
  <ScaleCrop>false</ScaleCrop>
  <HeadingPairs>
    <vt:vector size="4" baseType="variant">
      <vt:variant>
        <vt:lpstr>佈景主題</vt:lpstr>
      </vt:variant>
      <vt:variant>
        <vt:i4>2</vt:i4>
      </vt:variant>
      <vt:variant>
        <vt:lpstr>投影片標題</vt:lpstr>
      </vt:variant>
      <vt:variant>
        <vt:i4>24</vt:i4>
      </vt:variant>
    </vt:vector>
  </HeadingPairs>
  <TitlesOfParts>
    <vt:vector size="26" baseType="lpstr">
      <vt:lpstr>Office 佈景主題</vt:lpstr>
      <vt:lpstr>1_Custom Design</vt:lpstr>
      <vt:lpstr>Building a Low Carbon City  Strategies and Actions in Kaohsiung  </vt:lpstr>
      <vt:lpstr>  Outlines</vt:lpstr>
      <vt:lpstr>投影片 3</vt:lpstr>
      <vt:lpstr>  About Kaohsiung </vt:lpstr>
      <vt:lpstr>  About Kaohsiung </vt:lpstr>
      <vt:lpstr>GHG Emission Inventory</vt:lpstr>
      <vt:lpstr>投影片 7</vt:lpstr>
      <vt:lpstr>投影片 8</vt:lpstr>
      <vt:lpstr>投影片 9</vt:lpstr>
      <vt:lpstr>Green economy ＆ Corporate and carbon reduction                 </vt:lpstr>
      <vt:lpstr>投影片 11</vt:lpstr>
      <vt:lpstr>The Development of Kaohsiung Bikeway and Public Bike Rental System</vt:lpstr>
      <vt:lpstr>Low carbon results – Energy saving building</vt:lpstr>
      <vt:lpstr>Low carbon results – Energy saving building</vt:lpstr>
      <vt:lpstr>Green ecological- Wetland Conservation</vt:lpstr>
      <vt:lpstr>投影片 16</vt:lpstr>
      <vt:lpstr>投影片 17</vt:lpstr>
      <vt:lpstr>投影片 18</vt:lpstr>
      <vt:lpstr>投影片 19</vt:lpstr>
      <vt:lpstr>投影片 20</vt:lpstr>
      <vt:lpstr>Kaohsiung City: Plan promote policy –                             Self-management for industrial sector</vt:lpstr>
      <vt:lpstr>投影片 22</vt:lpstr>
      <vt:lpstr>投影片 23</vt:lpstr>
      <vt:lpstr>   Thanks  for your participation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氣候變遷調適費之運用 The Application of Kaohsiung Enterprise Climate Change Adaptation Fee</dc:title>
  <dc:creator>USER</dc:creator>
  <cp:lastModifiedBy>user</cp:lastModifiedBy>
  <cp:revision>1114</cp:revision>
  <cp:lastPrinted>2015-05-13T00:33:36Z</cp:lastPrinted>
  <dcterms:created xsi:type="dcterms:W3CDTF">2012-02-27T03:44:10Z</dcterms:created>
  <dcterms:modified xsi:type="dcterms:W3CDTF">2015-09-21T01:52:06Z</dcterms:modified>
</cp:coreProperties>
</file>